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63" r:id="rId1"/>
    <p:sldMasterId id="2147483859" r:id="rId2"/>
    <p:sldMasterId id="2147483871" r:id="rId3"/>
  </p:sldMasterIdLst>
  <p:notesMasterIdLst>
    <p:notesMasterId r:id="rId15"/>
  </p:notesMasterIdLst>
  <p:handoutMasterIdLst>
    <p:handoutMasterId r:id="rId16"/>
  </p:handoutMasterIdLst>
  <p:sldIdLst>
    <p:sldId id="592" r:id="rId4"/>
    <p:sldId id="465" r:id="rId5"/>
    <p:sldId id="479" r:id="rId6"/>
    <p:sldId id="593" r:id="rId7"/>
    <p:sldId id="537" r:id="rId8"/>
    <p:sldId id="594" r:id="rId9"/>
    <p:sldId id="595" r:id="rId10"/>
    <p:sldId id="596" r:id="rId11"/>
    <p:sldId id="597" r:id="rId12"/>
    <p:sldId id="598" r:id="rId13"/>
    <p:sldId id="599" r:id="rId14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66CCFF"/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85" autoAdjust="0"/>
    <p:restoredTop sz="94654" autoAdjust="0"/>
  </p:normalViewPr>
  <p:slideViewPr>
    <p:cSldViewPr>
      <p:cViewPr>
        <p:scale>
          <a:sx n="100" d="100"/>
          <a:sy n="100" d="100"/>
        </p:scale>
        <p:origin x="-1398" y="4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1542" y="-108"/>
      </p:cViewPr>
      <p:guideLst>
        <p:guide orient="horz" pos="2928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027" y="0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29675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027" y="8829675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fld id="{B1FB52F8-07D3-4AA4-9A1F-99E9890FA0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027" y="0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6421" y="4416426"/>
            <a:ext cx="5485158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9675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027" y="8829675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fld id="{2A92B53B-319A-4238-AF6F-4CA3525466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6C77C0-B29C-4737-85F5-63E6A9FAA75F}" type="slidenum">
              <a:rPr lang="en-US" smtClean="0"/>
              <a:pPr/>
              <a:t>0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i="1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Program structures should relate to stakeholder goals and will yield different results.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92B53B-319A-4238-AF6F-4CA3525466FE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13580-A784-465D-A523-B703886885F4}" type="datetimeFigureOut">
              <a:rPr lang="en-US"/>
              <a:pPr>
                <a:defRPr/>
              </a:pPr>
              <a:t>10/10/2013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A5D263-3FB6-4D5E-9648-445F908D85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F0E065-5EA3-45CB-B259-D2CD8570204D}" type="datetimeFigureOut">
              <a:rPr lang="en-US"/>
              <a:pPr>
                <a:defRPr/>
              </a:pPr>
              <a:t>10/10/2013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2317C-4CD0-43D6-97B8-9D7EB27BB1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5842E-28D8-4B87-8D98-3E8067E0CB7E}" type="datetimeFigureOut">
              <a:rPr lang="en-US"/>
              <a:pPr>
                <a:defRPr/>
              </a:pPr>
              <a:t>10/10/2013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6E23B-F7FC-46F1-A340-31BC41EBEC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13580-A784-465D-A523-B703886885F4}" type="datetimeFigureOut">
              <a:rPr lang="en-US" smtClean="0"/>
              <a:pPr>
                <a:defRPr/>
              </a:pPr>
              <a:t>10/10/2013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A5D263-3FB6-4D5E-9648-445F908D851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958644-EBD9-4C4E-8105-FD3D8154ED3B}" type="datetimeFigureOut">
              <a:rPr lang="en-US" smtClean="0"/>
              <a:pPr>
                <a:defRPr/>
              </a:pPr>
              <a:t>10/10/2013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02039D-CD80-4530-9BF0-9EE5773801F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229AFC-9F2D-42AD-B243-76F8265D73CA}" type="datetimeFigureOut">
              <a:rPr lang="en-US" smtClean="0"/>
              <a:pPr>
                <a:defRPr/>
              </a:pPr>
              <a:t>10/10/2013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0D40B6-49BC-490B-826B-6DF731BDFE3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6F0D3D-3C42-45DC-84CB-1FFAE1E4E269}" type="datetimeFigureOut">
              <a:rPr lang="en-US" smtClean="0"/>
              <a:pPr>
                <a:defRPr/>
              </a:pPr>
              <a:t>10/10/2013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2CC402-380B-4641-8A2D-A72A268DE09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38ED6-ADFC-4932-8B6C-ABE77337FCC2}" type="datetimeFigureOut">
              <a:rPr lang="en-US" smtClean="0"/>
              <a:pPr>
                <a:defRPr/>
              </a:pPr>
              <a:t>10/10/2013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CFD3D5-5014-4FA1-8CAB-FBE142EAC21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7D0459-56B7-4137-BC2F-650992678477}" type="datetimeFigureOut">
              <a:rPr lang="en-US" smtClean="0"/>
              <a:pPr>
                <a:defRPr/>
              </a:pPr>
              <a:t>10/10/2013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71E0FD-E655-448F-83FF-FD6A23D7634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BC0E42-2952-414E-92F7-1F82A4EEC339}" type="datetimeFigureOut">
              <a:rPr lang="en-US" smtClean="0"/>
              <a:pPr>
                <a:defRPr/>
              </a:pPr>
              <a:t>10/10/2013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DEF25-1BAF-4470-BA88-D4BF0F6925C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58644-EBD9-4C4E-8105-FD3D8154ED3B}" type="datetimeFigureOut">
              <a:rPr lang="en-US"/>
              <a:pPr>
                <a:defRPr/>
              </a:pPr>
              <a:t>10/10/2013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2039D-CD80-4530-9BF0-9EE5773801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56A920-3662-4023-A4FB-CA3E41047A6C}" type="datetimeFigureOut">
              <a:rPr lang="en-US" smtClean="0"/>
              <a:pPr>
                <a:defRPr/>
              </a:pPr>
              <a:t>10/10/2013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8BF0A-73A4-4E0D-858A-44E9569D5BC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E9A7C8-A6FD-40E0-8824-22A0FA56C186}" type="datetimeFigureOut">
              <a:rPr lang="en-US" smtClean="0"/>
              <a:pPr>
                <a:defRPr/>
              </a:pPr>
              <a:t>10/10/2013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45B353-DE1F-4F56-BA9A-C39FE9DEA65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F0E065-5EA3-45CB-B259-D2CD8570204D}" type="datetimeFigureOut">
              <a:rPr lang="en-US" smtClean="0"/>
              <a:pPr>
                <a:defRPr/>
              </a:pPr>
              <a:t>10/10/2013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42317C-4CD0-43D6-97B8-9D7EB27BB1F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75842E-28D8-4B87-8D98-3E8067E0CB7E}" type="datetimeFigureOut">
              <a:rPr lang="en-US" smtClean="0"/>
              <a:pPr>
                <a:defRPr/>
              </a:pPr>
              <a:t>10/10/2013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C6E23B-F7FC-46F1-A340-31BC41EBEC4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13580-A784-465D-A523-B703886885F4}" type="datetimeFigureOut">
              <a:rPr lang="en-US"/>
              <a:pPr>
                <a:defRPr/>
              </a:pPr>
              <a:t>10/10/2013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A5D263-3FB6-4D5E-9648-445F908D85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58644-EBD9-4C4E-8105-FD3D8154ED3B}" type="datetimeFigureOut">
              <a:rPr lang="en-US"/>
              <a:pPr>
                <a:defRPr/>
              </a:pPr>
              <a:t>10/10/2013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2039D-CD80-4530-9BF0-9EE5773801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229AFC-9F2D-42AD-B243-76F8265D73CA}" type="datetimeFigureOut">
              <a:rPr lang="en-US"/>
              <a:pPr>
                <a:defRPr/>
              </a:pPr>
              <a:t>10/10/2013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0D40B6-49BC-490B-826B-6DF731BDFE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6F0D3D-3C42-45DC-84CB-1FFAE1E4E269}" type="datetimeFigureOut">
              <a:rPr lang="en-US"/>
              <a:pPr>
                <a:defRPr/>
              </a:pPr>
              <a:t>10/10/2013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2CC402-380B-4641-8A2D-A72A268DE0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038ED6-ADFC-4932-8B6C-ABE77337FCC2}" type="datetimeFigureOut">
              <a:rPr lang="en-US"/>
              <a:pPr>
                <a:defRPr/>
              </a:pPr>
              <a:t>10/10/2013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CFD3D5-5014-4FA1-8CAB-FBE142EAC2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D0459-56B7-4137-BC2F-650992678477}" type="datetimeFigureOut">
              <a:rPr lang="en-US"/>
              <a:pPr>
                <a:defRPr/>
              </a:pPr>
              <a:t>10/10/2013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1E0FD-E655-448F-83FF-FD6A23D763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229AFC-9F2D-42AD-B243-76F8265D73CA}" type="datetimeFigureOut">
              <a:rPr lang="en-US"/>
              <a:pPr>
                <a:defRPr/>
              </a:pPr>
              <a:t>10/10/2013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0D40B6-49BC-490B-826B-6DF731BDFE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C0E42-2952-414E-92F7-1F82A4EEC339}" type="datetimeFigureOut">
              <a:rPr lang="en-US"/>
              <a:pPr>
                <a:defRPr/>
              </a:pPr>
              <a:t>10/10/2013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DEF25-1BAF-4470-BA88-D4BF0F6925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6A920-3662-4023-A4FB-CA3E41047A6C}" type="datetimeFigureOut">
              <a:rPr lang="en-US"/>
              <a:pPr>
                <a:defRPr/>
              </a:pPr>
              <a:t>10/10/2013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8BF0A-73A4-4E0D-858A-44E9569D5B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9A7C8-A6FD-40E0-8824-22A0FA56C186}" type="datetimeFigureOut">
              <a:rPr lang="en-US"/>
              <a:pPr>
                <a:defRPr/>
              </a:pPr>
              <a:t>10/10/2013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45B353-DE1F-4F56-BA9A-C39FE9DEA6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F0E065-5EA3-45CB-B259-D2CD8570204D}" type="datetimeFigureOut">
              <a:rPr lang="en-US"/>
              <a:pPr>
                <a:defRPr/>
              </a:pPr>
              <a:t>10/10/2013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2317C-4CD0-43D6-97B8-9D7EB27BB1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5842E-28D8-4B87-8D98-3E8067E0CB7E}" type="datetimeFigureOut">
              <a:rPr lang="en-US"/>
              <a:pPr>
                <a:defRPr/>
              </a:pPr>
              <a:t>10/10/2013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6E23B-F7FC-46F1-A340-31BC41EBEC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6F0D3D-3C42-45DC-84CB-1FFAE1E4E269}" type="datetimeFigureOut">
              <a:rPr lang="en-US"/>
              <a:pPr>
                <a:defRPr/>
              </a:pPr>
              <a:t>10/10/2013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2CC402-380B-4641-8A2D-A72A268DE0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038ED6-ADFC-4932-8B6C-ABE77337FCC2}" type="datetimeFigureOut">
              <a:rPr lang="en-US"/>
              <a:pPr>
                <a:defRPr/>
              </a:pPr>
              <a:t>10/10/2013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CFD3D5-5014-4FA1-8CAB-FBE142EAC2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D0459-56B7-4137-BC2F-650992678477}" type="datetimeFigureOut">
              <a:rPr lang="en-US"/>
              <a:pPr>
                <a:defRPr/>
              </a:pPr>
              <a:t>10/10/2013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1E0FD-E655-448F-83FF-FD6A23D763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C0E42-2952-414E-92F7-1F82A4EEC339}" type="datetimeFigureOut">
              <a:rPr lang="en-US"/>
              <a:pPr>
                <a:defRPr/>
              </a:pPr>
              <a:t>10/10/2013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DEF25-1BAF-4470-BA88-D4BF0F6925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6A920-3662-4023-A4FB-CA3E41047A6C}" type="datetimeFigureOut">
              <a:rPr lang="en-US"/>
              <a:pPr>
                <a:defRPr/>
              </a:pPr>
              <a:t>10/10/2013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8BF0A-73A4-4E0D-858A-44E9569D5B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9A7C8-A6FD-40E0-8824-22A0FA56C186}" type="datetimeFigureOut">
              <a:rPr lang="en-US"/>
              <a:pPr>
                <a:defRPr/>
              </a:pPr>
              <a:t>10/10/2013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45B353-DE1F-4F56-BA9A-C39FE9DEA6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5E6470A0-2FBD-4888-9FC8-0251A5C5CBDD}" type="datetimeFigureOut">
              <a:rPr lang="en-US"/>
              <a:pPr>
                <a:defRPr/>
              </a:pPr>
              <a:t>10/10/2013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5FF7F69F-D27A-4748-82D0-8D25E390BC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1524000"/>
            <a:ext cx="8229600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  <p:sldLayoutId id="2147483847" r:id="rId11"/>
    <p:sldLayoutId id="2147483883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fld id="{5E6470A0-2FBD-4888-9FC8-0251A5C5CBDD}" type="datetimeFigureOut">
              <a:rPr lang="en-US" smtClean="0"/>
              <a:pPr>
                <a:defRPr/>
              </a:pPr>
              <a:t>10/10/2013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5FF7F69F-D27A-4748-82D0-8D25E390BC7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457200" y="1524000"/>
            <a:ext cx="8229600" cy="0"/>
          </a:xfrm>
          <a:prstGeom prst="line">
            <a:avLst/>
          </a:prstGeom>
          <a:noFill/>
          <a:ln w="63500">
            <a:solidFill>
              <a:srgbClr val="00206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2056" name="Picture 8" descr="Institute%20color%20Log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496050"/>
            <a:ext cx="22098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Line 7"/>
          <p:cNvSpPr>
            <a:spLocks noChangeShapeType="1"/>
          </p:cNvSpPr>
          <p:nvPr/>
        </p:nvSpPr>
        <p:spPr bwMode="auto">
          <a:xfrm>
            <a:off x="457200" y="1524000"/>
            <a:ext cx="8229600" cy="0"/>
          </a:xfrm>
          <a:prstGeom prst="line">
            <a:avLst/>
          </a:prstGeom>
          <a:noFill/>
          <a:ln w="63500">
            <a:solidFill>
              <a:srgbClr val="00206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2058" name="Picture 8" descr="Institute%20color%20Log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496050"/>
            <a:ext cx="22098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60" r:id="rId1"/>
    <p:sldLayoutId id="2147483861" r:id="rId2"/>
    <p:sldLayoutId id="2147483862" r:id="rId3"/>
    <p:sldLayoutId id="2147483863" r:id="rId4"/>
    <p:sldLayoutId id="2147483864" r:id="rId5"/>
    <p:sldLayoutId id="2147483865" r:id="rId6"/>
    <p:sldLayoutId id="2147483866" r:id="rId7"/>
    <p:sldLayoutId id="2147483867" r:id="rId8"/>
    <p:sldLayoutId id="2147483868" r:id="rId9"/>
    <p:sldLayoutId id="2147483869" r:id="rId10"/>
    <p:sldLayoutId id="214748387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5E6470A0-2FBD-4888-9FC8-0251A5C5CBDD}" type="datetimeFigureOut">
              <a:rPr lang="en-US"/>
              <a:pPr>
                <a:defRPr/>
              </a:pPr>
              <a:t>10/10/2013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5FF7F69F-D27A-4748-82D0-8D25E390BC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1524000"/>
            <a:ext cx="8229600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2" r:id="rId1"/>
    <p:sldLayoutId id="2147483873" r:id="rId2"/>
    <p:sldLayoutId id="2147483874" r:id="rId3"/>
    <p:sldLayoutId id="2147483875" r:id="rId4"/>
    <p:sldLayoutId id="2147483876" r:id="rId5"/>
    <p:sldLayoutId id="2147483877" r:id="rId6"/>
    <p:sldLayoutId id="2147483878" r:id="rId7"/>
    <p:sldLayoutId id="2147483879" r:id="rId8"/>
    <p:sldLayoutId id="2147483880" r:id="rId9"/>
    <p:sldLayoutId id="2147483881" r:id="rId10"/>
    <p:sldLayoutId id="2147483882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76200"/>
            <a:ext cx="8229600" cy="1470025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/>
              <a:t>An Introduction to</a:t>
            </a:r>
            <a:br>
              <a:rPr lang="en-US" sz="3600" b="1" dirty="0" smtClean="0"/>
            </a:br>
            <a:r>
              <a:rPr lang="en-US" sz="3600" b="1" dirty="0" smtClean="0"/>
              <a:t>Promise Scholarship Programs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057400"/>
            <a:ext cx="7924800" cy="3352800"/>
          </a:xfrm>
        </p:spPr>
        <p:txBody>
          <a:bodyPr>
            <a:normAutofit/>
          </a:bodyPr>
          <a:lstStyle/>
          <a:p>
            <a:endParaRPr lang="en-US" sz="2400" b="1" dirty="0" smtClean="0"/>
          </a:p>
          <a:p>
            <a:endParaRPr lang="en-US" sz="2400" b="1" dirty="0" smtClean="0">
              <a:solidFill>
                <a:schemeClr val="tx1"/>
              </a:solidFill>
            </a:endParaRPr>
          </a:p>
          <a:p>
            <a:r>
              <a:rPr lang="en-US" sz="2400" b="1" dirty="0" smtClean="0">
                <a:solidFill>
                  <a:schemeClr val="tx1"/>
                </a:solidFill>
              </a:rPr>
              <a:t>Michelle Miller-Adams, Research Fellow</a:t>
            </a:r>
          </a:p>
          <a:p>
            <a:r>
              <a:rPr lang="en-US" sz="1800" b="1" dirty="0" smtClean="0">
                <a:solidFill>
                  <a:schemeClr val="tx1"/>
                </a:solidFill>
              </a:rPr>
              <a:t>W.E. Upjohn Institute for Employment Research</a:t>
            </a:r>
          </a:p>
          <a:p>
            <a:endParaRPr lang="en-US" sz="1800" b="1" dirty="0" smtClean="0">
              <a:solidFill>
                <a:schemeClr val="tx1"/>
              </a:solidFill>
            </a:endParaRPr>
          </a:p>
          <a:p>
            <a:r>
              <a:rPr lang="en-US" sz="1800" b="1" dirty="0" smtClean="0">
                <a:solidFill>
                  <a:schemeClr val="tx1"/>
                </a:solidFill>
              </a:rPr>
              <a:t>October 11, 2013</a:t>
            </a:r>
          </a:p>
          <a:p>
            <a:endParaRPr lang="en-US" sz="1800" b="1" dirty="0" smtClean="0">
              <a:solidFill>
                <a:schemeClr val="tx1"/>
              </a:solidFill>
            </a:endParaRPr>
          </a:p>
          <a:p>
            <a:r>
              <a:rPr lang="en-US" sz="1800" b="1" dirty="0" smtClean="0">
                <a:solidFill>
                  <a:schemeClr val="tx1"/>
                </a:solidFill>
              </a:rPr>
              <a:t>Presentation at Lumina Foundation, Indianapolis, IN</a:t>
            </a:r>
          </a:p>
        </p:txBody>
      </p:sp>
      <p:pic>
        <p:nvPicPr>
          <p:cNvPr id="6" name="Picture 8" descr="red bann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35675"/>
            <a:ext cx="914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How we can help – </a:t>
            </a:r>
            <a:br>
              <a:rPr lang="en-US" sz="3600" dirty="0" smtClean="0"/>
            </a:br>
            <a:r>
              <a:rPr lang="en-US" sz="3600" dirty="0" smtClean="0"/>
              <a:t>developing a Promise research agenda</a:t>
            </a:r>
            <a:endParaRPr lang="en-US" sz="3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5350A-DE2A-46D0-933E-E319160F4CB2}" type="slidenum">
              <a:rPr lang="en-US" sz="1200" smtClean="0">
                <a:latin typeface="Calibri" pitchFamily="34" charset="0"/>
                <a:cs typeface="Calibri" pitchFamily="34" charset="0"/>
              </a:rPr>
              <a:pPr/>
              <a:t>9</a:t>
            </a:fld>
            <a:endParaRPr lang="en-US" sz="12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 r="35555"/>
          <a:stretch>
            <a:fillRect/>
          </a:stretch>
        </p:blipFill>
        <p:spPr bwMode="auto">
          <a:xfrm>
            <a:off x="0" y="6532576"/>
            <a:ext cx="22098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+mj-lt"/>
              </a:rPr>
              <a:t>Theme 1 – Students and Schools (K-12)</a:t>
            </a:r>
          </a:p>
          <a:p>
            <a:pPr lvl="1"/>
            <a:r>
              <a:rPr lang="en-US" sz="2400" dirty="0" err="1" smtClean="0">
                <a:latin typeface="+mj-lt"/>
              </a:rPr>
              <a:t>Bartik</a:t>
            </a:r>
            <a:r>
              <a:rPr lang="en-US" sz="2400" dirty="0" smtClean="0">
                <a:latin typeface="+mj-lt"/>
              </a:rPr>
              <a:t>, Gonzalez, </a:t>
            </a:r>
            <a:r>
              <a:rPr lang="en-US" sz="2400" dirty="0" err="1" smtClean="0">
                <a:latin typeface="+mj-lt"/>
              </a:rPr>
              <a:t>Kelaher</a:t>
            </a:r>
            <a:r>
              <a:rPr lang="en-US" sz="2400" dirty="0" smtClean="0">
                <a:latin typeface="+mj-lt"/>
              </a:rPr>
              <a:t>-Young, Ritter</a:t>
            </a:r>
          </a:p>
          <a:p>
            <a:endParaRPr lang="en-US" sz="1000" dirty="0" smtClean="0"/>
          </a:p>
          <a:p>
            <a:r>
              <a:rPr lang="en-US" sz="2800" dirty="0" smtClean="0"/>
              <a:t>Theme </a:t>
            </a:r>
            <a:r>
              <a:rPr lang="en-US" sz="2800" dirty="0" smtClean="0"/>
              <a:t>2 – Post-secondary Education</a:t>
            </a:r>
          </a:p>
          <a:p>
            <a:pPr lvl="1"/>
            <a:r>
              <a:rPr lang="en-US" sz="2400" dirty="0" smtClean="0"/>
              <a:t>Andrews/Desjardins, </a:t>
            </a:r>
            <a:r>
              <a:rPr lang="en-US" sz="2400" dirty="0" err="1" smtClean="0"/>
              <a:t>Iriti</a:t>
            </a:r>
            <a:r>
              <a:rPr lang="en-US" sz="2400" dirty="0" smtClean="0"/>
              <a:t>, </a:t>
            </a:r>
            <a:r>
              <a:rPr lang="en-US" sz="2400" dirty="0" err="1" smtClean="0"/>
              <a:t>Bozick</a:t>
            </a:r>
            <a:endParaRPr lang="en-US" sz="2400" dirty="0" smtClean="0"/>
          </a:p>
          <a:p>
            <a:endParaRPr lang="en-US" sz="1000" dirty="0" smtClean="0"/>
          </a:p>
          <a:p>
            <a:r>
              <a:rPr lang="en-US" sz="2800" dirty="0" smtClean="0"/>
              <a:t>Theme </a:t>
            </a:r>
            <a:r>
              <a:rPr lang="en-US" sz="2800" dirty="0" smtClean="0"/>
              <a:t>3 – Community transformation</a:t>
            </a:r>
          </a:p>
          <a:p>
            <a:pPr lvl="1"/>
            <a:r>
              <a:rPr lang="en-US" sz="2400" dirty="0" err="1" smtClean="0"/>
              <a:t>Hershbein</a:t>
            </a:r>
            <a:r>
              <a:rPr lang="en-US" sz="2400" dirty="0" smtClean="0"/>
              <a:t>, Miller, Miller-Adams</a:t>
            </a:r>
          </a:p>
          <a:p>
            <a:endParaRPr lang="en-US" sz="1000" dirty="0" smtClean="0"/>
          </a:p>
          <a:p>
            <a:r>
              <a:rPr lang="en-US" sz="2800" dirty="0" smtClean="0"/>
              <a:t>Dissemination</a:t>
            </a:r>
            <a:endParaRPr lang="en-US" sz="2800" dirty="0" smtClean="0"/>
          </a:p>
          <a:p>
            <a:pPr lvl="1">
              <a:buNone/>
            </a:pPr>
            <a:endParaRPr lang="en-US" sz="24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228600"/>
          <a:ext cx="8382000" cy="5375030"/>
        </p:xfrm>
        <a:graphic>
          <a:graphicData uri="http://schemas.openxmlformats.org/drawingml/2006/table">
            <a:tbl>
              <a:tblPr/>
              <a:tblGrid>
                <a:gridCol w="1695759"/>
                <a:gridCol w="2021953"/>
                <a:gridCol w="2332144"/>
                <a:gridCol w="2332144"/>
              </a:tblGrid>
              <a:tr h="838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63" marR="59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latin typeface="Calibri"/>
                          <a:ea typeface="Calibri"/>
                          <a:cs typeface="Times New Roman"/>
                        </a:rPr>
                        <a:t>K-12 Achievement Effects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latin typeface="Calibri"/>
                          <a:ea typeface="Calibri"/>
                          <a:cs typeface="Times New Roman"/>
                        </a:rPr>
                        <a:t>And Attitudinal Changes</a:t>
                      </a:r>
                    </a:p>
                  </a:txBody>
                  <a:tcPr marL="59863" marR="59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latin typeface="Calibri"/>
                          <a:ea typeface="Calibri"/>
                          <a:cs typeface="Times New Roman"/>
                        </a:rPr>
                        <a:t>Post-Secondary Access, Choice, Persistence, and/or Completion</a:t>
                      </a:r>
                    </a:p>
                  </a:txBody>
                  <a:tcPr marL="59863" marR="59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latin typeface="Calibri"/>
                          <a:ea typeface="Calibri"/>
                          <a:cs typeface="Times New Roman"/>
                        </a:rPr>
                        <a:t>Economic Development – Enrollment, Migration, Housing</a:t>
                      </a:r>
                    </a:p>
                  </a:txBody>
                  <a:tcPr marL="59863" marR="59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846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latin typeface="Calibri"/>
                          <a:ea typeface="Calibri"/>
                          <a:cs typeface="Times New Roman"/>
                        </a:rPr>
                        <a:t>Kalamazoo Promise</a:t>
                      </a:r>
                    </a:p>
                  </a:txBody>
                  <a:tcPr marL="59863" marR="59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Bartik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 /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Lachowska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 2012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latin typeface="Calibri"/>
                          <a:ea typeface="Calibri"/>
                          <a:cs typeface="Times New Roman"/>
                        </a:rPr>
                        <a:t>Bartik</a:t>
                      </a:r>
                      <a:r>
                        <a:rPr lang="en-US" sz="1400" dirty="0" smtClean="0">
                          <a:latin typeface="Calibri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en-US" sz="1400" dirty="0" err="1" smtClean="0">
                          <a:latin typeface="Calibri"/>
                          <a:ea typeface="Calibri"/>
                          <a:cs typeface="Times New Roman"/>
                        </a:rPr>
                        <a:t>Eberts</a:t>
                      </a:r>
                      <a:r>
                        <a:rPr lang="en-US" sz="1400" dirty="0" smtClean="0">
                          <a:latin typeface="Calibri"/>
                          <a:ea typeface="Calibri"/>
                          <a:cs typeface="Times New Roman"/>
                        </a:rPr>
                        <a:t>/Huang 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2010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latin typeface="Calibri"/>
                          <a:ea typeface="Calibri"/>
                          <a:cs typeface="Times New Roman"/>
                        </a:rPr>
                        <a:t>Miron</a:t>
                      </a:r>
                      <a:r>
                        <a:rPr lang="en-US" sz="14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et al. 2011</a:t>
                      </a:r>
                    </a:p>
                  </a:txBody>
                  <a:tcPr marL="59863" marR="59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alibri"/>
                          <a:ea typeface="Calibri"/>
                          <a:cs typeface="Times New Roman"/>
                        </a:rPr>
                        <a:t>Andrews/</a:t>
                      </a:r>
                      <a:r>
                        <a:rPr lang="en-US" sz="1400" dirty="0" err="1" smtClean="0">
                          <a:latin typeface="Calibri"/>
                          <a:ea typeface="Calibri"/>
                          <a:cs typeface="Times New Roman"/>
                        </a:rPr>
                        <a:t>DesJardins</a:t>
                      </a:r>
                      <a:r>
                        <a:rPr lang="en-US" sz="1400" dirty="0" smtClean="0">
                          <a:latin typeface="Calibri"/>
                          <a:ea typeface="Calibri"/>
                          <a:cs typeface="Times New Roman"/>
                        </a:rPr>
                        <a:t> 2010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+mn-lt"/>
                          <a:ea typeface="Calibri"/>
                          <a:cs typeface="Times New Roman"/>
                        </a:rPr>
                        <a:t>Miller-Adams/</a:t>
                      </a:r>
                      <a:r>
                        <a:rPr lang="en-US" sz="1400" dirty="0" err="1" smtClean="0">
                          <a:latin typeface="+mn-lt"/>
                          <a:ea typeface="Calibri"/>
                          <a:cs typeface="Times New Roman"/>
                        </a:rPr>
                        <a:t>Timmeney</a:t>
                      </a:r>
                      <a:r>
                        <a:rPr lang="en-US" sz="1400" dirty="0" smtClean="0">
                          <a:latin typeface="+mn-lt"/>
                          <a:ea typeface="Calibri"/>
                          <a:cs typeface="Times New Roman"/>
                        </a:rPr>
                        <a:t> 2013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63" marR="59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Bartik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Eberts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/Huang 2010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latin typeface="Calibri"/>
                          <a:ea typeface="Calibri"/>
                          <a:cs typeface="Times New Roman"/>
                        </a:rPr>
                        <a:t>Hershbein</a:t>
                      </a:r>
                      <a:r>
                        <a:rPr lang="en-US" sz="14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2013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alibri"/>
                          <a:ea typeface="Calibri"/>
                          <a:cs typeface="Times New Roman"/>
                        </a:rPr>
                        <a:t>Miller-Adams 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2013</a:t>
                      </a:r>
                    </a:p>
                  </a:txBody>
                  <a:tcPr marL="59863" marR="59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88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latin typeface="Calibri"/>
                          <a:ea typeface="Calibri"/>
                          <a:cs typeface="Times New Roman"/>
                        </a:rPr>
                        <a:t>Pittsburgh Promise</a:t>
                      </a:r>
                    </a:p>
                  </a:txBody>
                  <a:tcPr marL="59863" marR="59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Gonzalez et al. 2011</a:t>
                      </a:r>
                    </a:p>
                  </a:txBody>
                  <a:tcPr marL="59863" marR="59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Iriti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 et al. 2012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alibri"/>
                          <a:ea typeface="Calibri"/>
                          <a:cs typeface="Times New Roman"/>
                        </a:rPr>
                        <a:t>Gonzalez 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et al. 2011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latin typeface="Calibri"/>
                          <a:ea typeface="Calibri"/>
                          <a:cs typeface="Times New Roman"/>
                        </a:rPr>
                        <a:t>Bozick</a:t>
                      </a:r>
                      <a:r>
                        <a:rPr lang="en-US" sz="14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2012</a:t>
                      </a:r>
                    </a:p>
                  </a:txBody>
                  <a:tcPr marL="59863" marR="59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Gonzalez et al. 2011</a:t>
                      </a:r>
                    </a:p>
                  </a:txBody>
                  <a:tcPr marL="59863" marR="59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02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latin typeface="Calibri"/>
                          <a:ea typeface="Calibri"/>
                          <a:cs typeface="Times New Roman"/>
                        </a:rPr>
                        <a:t>El Dorado Promise</a:t>
                      </a:r>
                    </a:p>
                  </a:txBody>
                  <a:tcPr marL="59863" marR="59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Ritter et al. under way</a:t>
                      </a:r>
                    </a:p>
                  </a:txBody>
                  <a:tcPr marL="59863" marR="59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63" marR="59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63" marR="59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923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latin typeface="Calibri"/>
                          <a:ea typeface="Calibri"/>
                          <a:cs typeface="Times New Roman"/>
                        </a:rPr>
                        <a:t>Other / Multiple Programs</a:t>
                      </a:r>
                    </a:p>
                  </a:txBody>
                  <a:tcPr marL="59863" marR="59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63" marR="59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Harris </a:t>
                      </a:r>
                      <a:r>
                        <a:rPr lang="en-US" sz="1400" dirty="0" smtClean="0">
                          <a:latin typeface="Calibri"/>
                          <a:ea typeface="Calibri"/>
                          <a:cs typeface="Times New Roman"/>
                        </a:rPr>
                        <a:t>2012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alibri"/>
                          <a:ea typeface="Calibri"/>
                          <a:cs typeface="Times New Roman"/>
                        </a:rPr>
                        <a:t>(Milwaukee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</a:p>
                  </a:txBody>
                  <a:tcPr marL="59863" marR="59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Bifulco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 and Rubenstein 2011 (Syracuse)</a:t>
                      </a:r>
                    </a:p>
                  </a:txBody>
                  <a:tcPr marL="59863" marR="59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533400" y="381000"/>
            <a:ext cx="8001000" cy="990600"/>
          </a:xfrm>
        </p:spPr>
        <p:txBody>
          <a:bodyPr vert="horz">
            <a:noAutofit/>
          </a:bodyPr>
          <a:lstStyle/>
          <a:p>
            <a:pPr algn="ctr"/>
            <a:r>
              <a:rPr lang="en-US" sz="3200" dirty="0" smtClean="0"/>
              <a:t>Defining Promise Programs</a:t>
            </a:r>
            <a:endParaRPr lang="en-US" sz="3000" dirty="0" smtClean="0">
              <a:solidFill>
                <a:srgbClr val="99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5350A-DE2A-46D0-933E-E319160F4CB2}" type="slidenum">
              <a:rPr lang="en-US" sz="1200" smtClean="0">
                <a:latin typeface="Calibri" pitchFamily="34" charset="0"/>
                <a:cs typeface="Calibri" pitchFamily="34" charset="0"/>
              </a:rPr>
              <a:pPr/>
              <a:t>1</a:t>
            </a:fld>
            <a:endParaRPr lang="en-US" sz="12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 r="35555"/>
          <a:stretch>
            <a:fillRect/>
          </a:stretch>
        </p:blipFill>
        <p:spPr bwMode="auto">
          <a:xfrm>
            <a:off x="0" y="6532576"/>
            <a:ext cx="22098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Content Placeholder 2"/>
          <p:cNvSpPr txBox="1">
            <a:spLocks/>
          </p:cNvSpPr>
          <p:nvPr/>
        </p:nvSpPr>
        <p:spPr bwMode="auto">
          <a:xfrm rot="16200000">
            <a:off x="2171700" y="190500"/>
            <a:ext cx="4876800" cy="769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   Promise programs seek to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change a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community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, not simply award scholarships. They are: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Place-based – focus on a geographically bounded community (usually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a </a:t>
            </a:r>
            <a:r>
              <a:rPr lang="en-US" sz="2800" dirty="0" smtClean="0">
                <a:latin typeface="+mj-lt"/>
              </a:rPr>
              <a:t>school </a:t>
            </a:r>
            <a:r>
              <a:rPr lang="en-US" sz="2800" dirty="0" smtClean="0">
                <a:latin typeface="+mj-lt"/>
              </a:rPr>
              <a:t>district)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Long-term – allow time for people to make choices based on the program’s benefits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800" noProof="0" dirty="0" smtClean="0">
                <a:latin typeface="+mj-lt"/>
              </a:rPr>
              <a:t>Share common goals:</a:t>
            </a: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800" dirty="0" smtClean="0">
                <a:latin typeface="+mj-lt"/>
              </a:rPr>
              <a:t>Access to post-secondary</a:t>
            </a:r>
            <a:r>
              <a:rPr kumimoji="0" lang="en-US" sz="28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education</a:t>
            </a: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800" dirty="0" smtClean="0">
                <a:latin typeface="+mj-lt"/>
              </a:rPr>
              <a:t>Creation of c</a:t>
            </a:r>
            <a:r>
              <a:rPr lang="en-US" sz="2800" dirty="0" smtClean="0">
                <a:latin typeface="+mj-lt"/>
              </a:rPr>
              <a:t>ollege-going </a:t>
            </a:r>
            <a:r>
              <a:rPr lang="en-US" sz="2800" dirty="0" smtClean="0">
                <a:latin typeface="+mj-lt"/>
              </a:rPr>
              <a:t>culture </a:t>
            </a: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800" dirty="0" smtClean="0">
                <a:latin typeface="+mj-lt"/>
              </a:rPr>
              <a:t>C</a:t>
            </a:r>
            <a:r>
              <a:rPr lang="en-US" sz="2800" dirty="0" smtClean="0">
                <a:latin typeface="+mj-lt"/>
              </a:rPr>
              <a:t>ommunity </a:t>
            </a:r>
            <a:r>
              <a:rPr lang="en-US" sz="2800" dirty="0" smtClean="0">
                <a:latin typeface="+mj-lt"/>
              </a:rPr>
              <a:t>transformation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 r="35555"/>
          <a:stretch>
            <a:fillRect/>
          </a:stretch>
        </p:blipFill>
        <p:spPr bwMode="auto">
          <a:xfrm>
            <a:off x="0" y="6524625"/>
            <a:ext cx="22098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>
                <a:latin typeface="Calibri" pitchFamily="34" charset="0"/>
                <a:cs typeface="Calibri" pitchFamily="34" charset="0"/>
              </a:rPr>
              <a:t>Defining Promise programs</a:t>
            </a:r>
            <a:br>
              <a:rPr lang="en-US" sz="3600" dirty="0" smtClean="0">
                <a:latin typeface="Calibri" pitchFamily="34" charset="0"/>
                <a:cs typeface="Calibri" pitchFamily="34" charset="0"/>
              </a:rPr>
            </a:br>
            <a:r>
              <a:rPr lang="en-US" sz="3600" dirty="0" smtClean="0">
                <a:latin typeface="Calibri" pitchFamily="34" charset="0"/>
                <a:cs typeface="Calibri" pitchFamily="34" charset="0"/>
              </a:rPr>
              <a:t>… 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is harder than it seems</a:t>
            </a:r>
            <a:endParaRPr lang="en-US" sz="3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085C0D-97F8-417B-9983-6CA54EDC0B7F}" type="slidenum">
              <a:rPr lang="en-US" sz="1200" smtClean="0">
                <a:latin typeface="Calibri" pitchFamily="34" charset="0"/>
                <a:cs typeface="Calibri" pitchFamily="34" charset="0"/>
              </a:rPr>
              <a:pPr>
                <a:defRPr/>
              </a:pPr>
              <a:t>2</a:t>
            </a:fld>
            <a:endParaRPr lang="en-US" sz="12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 r="35555"/>
          <a:stretch>
            <a:fillRect/>
          </a:stretch>
        </p:blipFill>
        <p:spPr bwMode="auto">
          <a:xfrm>
            <a:off x="0" y="6532576"/>
            <a:ext cx="22098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100" dirty="0" smtClean="0">
                <a:latin typeface="+mj-lt"/>
              </a:rPr>
              <a:t>Models vary by:</a:t>
            </a:r>
          </a:p>
          <a:p>
            <a:pPr lvl="1"/>
            <a:r>
              <a:rPr lang="en-US" sz="3000" dirty="0" smtClean="0">
                <a:latin typeface="+mj-lt"/>
              </a:rPr>
              <a:t>Student eligibility</a:t>
            </a:r>
          </a:p>
          <a:p>
            <a:pPr lvl="2"/>
            <a:r>
              <a:rPr lang="en-US" dirty="0" smtClean="0">
                <a:latin typeface="+mj-lt"/>
              </a:rPr>
              <a:t>Universal (all graduates eligible) OR</a:t>
            </a:r>
          </a:p>
          <a:p>
            <a:pPr lvl="2"/>
            <a:r>
              <a:rPr lang="en-US" dirty="0" smtClean="0">
                <a:latin typeface="+mj-lt"/>
              </a:rPr>
              <a:t>Merit requirements (GPA and attendance)</a:t>
            </a:r>
            <a:endParaRPr lang="en-US" sz="2500" dirty="0" smtClean="0">
              <a:latin typeface="+mj-lt"/>
            </a:endParaRPr>
          </a:p>
          <a:p>
            <a:pPr lvl="1"/>
            <a:r>
              <a:rPr lang="en-US" sz="3000" dirty="0" smtClean="0"/>
              <a:t>Eligible post-secondary institutions</a:t>
            </a:r>
          </a:p>
          <a:p>
            <a:pPr lvl="2"/>
            <a:r>
              <a:rPr lang="en-US" dirty="0" smtClean="0"/>
              <a:t>Local only, in-state public, or any institution (with tuition cap)</a:t>
            </a:r>
          </a:p>
          <a:p>
            <a:pPr lvl="2"/>
            <a:r>
              <a:rPr lang="en-US" dirty="0" smtClean="0"/>
              <a:t>2-year only, 4-year included</a:t>
            </a:r>
          </a:p>
          <a:p>
            <a:pPr lvl="2"/>
            <a:r>
              <a:rPr lang="en-US" dirty="0" smtClean="0"/>
              <a:t>Public or private (with tuition cap)</a:t>
            </a:r>
          </a:p>
          <a:p>
            <a:pPr lvl="1"/>
            <a:r>
              <a:rPr lang="en-US" sz="3000" dirty="0" smtClean="0"/>
              <a:t>First, middle, or last dollar</a:t>
            </a:r>
          </a:p>
          <a:p>
            <a:pPr lvl="1"/>
            <a:r>
              <a:rPr lang="en-US" sz="3000" dirty="0" smtClean="0">
                <a:latin typeface="+mj-lt"/>
              </a:rPr>
              <a:t>Level of student support services </a:t>
            </a:r>
            <a:r>
              <a:rPr lang="en-US" sz="3000" dirty="0" smtClean="0">
                <a:latin typeface="+mj-lt"/>
              </a:rPr>
              <a:t>provided</a:t>
            </a:r>
          </a:p>
          <a:p>
            <a:pPr lvl="2">
              <a:buNone/>
            </a:pPr>
            <a:endParaRPr lang="en-US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533400" y="381000"/>
            <a:ext cx="8001000" cy="990600"/>
          </a:xfrm>
        </p:spPr>
        <p:txBody>
          <a:bodyPr vert="horz">
            <a:noAutofit/>
          </a:bodyPr>
          <a:lstStyle/>
          <a:p>
            <a:pPr algn="ctr"/>
            <a:r>
              <a:rPr lang="en-US" sz="3600" dirty="0" smtClean="0"/>
              <a:t>A </a:t>
            </a:r>
            <a:r>
              <a:rPr lang="en-US" sz="3600" dirty="0" smtClean="0"/>
              <a:t>w</a:t>
            </a:r>
            <a:r>
              <a:rPr lang="en-US" sz="3600" dirty="0" smtClean="0"/>
              <a:t>orking </a:t>
            </a:r>
            <a:r>
              <a:rPr lang="en-US" sz="3600" dirty="0" smtClean="0"/>
              <a:t>d</a:t>
            </a:r>
            <a:r>
              <a:rPr lang="en-US" sz="3600" dirty="0" smtClean="0"/>
              <a:t>efinition</a:t>
            </a:r>
            <a:endParaRPr lang="en-US" sz="3600" dirty="0" smtClean="0">
              <a:solidFill>
                <a:srgbClr val="99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5350A-DE2A-46D0-933E-E319160F4CB2}" type="slidenum">
              <a:rPr lang="en-US" sz="1200" smtClean="0">
                <a:latin typeface="Calibri" pitchFamily="34" charset="0"/>
                <a:cs typeface="Calibri" pitchFamily="34" charset="0"/>
              </a:rPr>
              <a:pPr/>
              <a:t>3</a:t>
            </a:fld>
            <a:endParaRPr lang="en-US" sz="12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 r="35555"/>
          <a:stretch>
            <a:fillRect/>
          </a:stretch>
        </p:blipFill>
        <p:spPr bwMode="auto">
          <a:xfrm>
            <a:off x="0" y="6532576"/>
            <a:ext cx="22098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Content Placeholder 2"/>
          <p:cNvSpPr txBox="1">
            <a:spLocks/>
          </p:cNvSpPr>
          <p:nvPr/>
        </p:nvSpPr>
        <p:spPr bwMode="auto">
          <a:xfrm rot="16200000">
            <a:off x="2171700" y="190500"/>
            <a:ext cx="4876800" cy="769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endParaRPr lang="en-US" sz="2800" dirty="0" smtClean="0"/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800" dirty="0" smtClean="0"/>
              <a:t>Promise communities are those that seek to transform themselves by making a long-term investment in education through place-based scholarships. While these programs vary in their structure, they all seek to expand access to and success in higher education, deepen the college-going culture in K-12 systems, and support local economic development.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The Promise movement</a:t>
            </a:r>
            <a:endParaRPr lang="en-US" sz="3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5350A-DE2A-46D0-933E-E319160F4CB2}" type="slidenum">
              <a:rPr lang="en-US" sz="1200" smtClean="0">
                <a:latin typeface="Calibri" pitchFamily="34" charset="0"/>
                <a:cs typeface="Calibri" pitchFamily="34" charset="0"/>
              </a:rPr>
              <a:pPr/>
              <a:t>4</a:t>
            </a:fld>
            <a:endParaRPr lang="en-US" sz="12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 r="35555"/>
          <a:stretch>
            <a:fillRect/>
          </a:stretch>
        </p:blipFill>
        <p:spPr bwMode="auto">
          <a:xfrm>
            <a:off x="0" y="6532576"/>
            <a:ext cx="22098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+mj-lt"/>
              </a:rPr>
              <a:t>Since the Kalamazoo Promise was </a:t>
            </a:r>
            <a:r>
              <a:rPr lang="en-US" sz="2800" dirty="0" smtClean="0">
                <a:latin typeface="+mj-lt"/>
              </a:rPr>
              <a:t>announced in 2005, </a:t>
            </a:r>
            <a:r>
              <a:rPr lang="en-US" sz="2800" dirty="0" smtClean="0">
                <a:latin typeface="+mj-lt"/>
              </a:rPr>
              <a:t>more than 30 communities have created Promise programs, with at least 10 others in the planning stages.</a:t>
            </a:r>
          </a:p>
          <a:p>
            <a:endParaRPr lang="en-US" sz="800" dirty="0" smtClean="0">
              <a:latin typeface="+mj-lt"/>
            </a:endParaRPr>
          </a:p>
          <a:p>
            <a:r>
              <a:rPr lang="en-US" sz="2800" dirty="0" smtClean="0">
                <a:latin typeface="+mj-lt"/>
              </a:rPr>
              <a:t>Past </a:t>
            </a:r>
            <a:r>
              <a:rPr lang="en-US" sz="2800" dirty="0" err="1" smtClean="0">
                <a:latin typeface="+mj-lt"/>
              </a:rPr>
              <a:t>PromiseNet</a:t>
            </a:r>
            <a:r>
              <a:rPr lang="en-US" sz="2800" dirty="0" smtClean="0">
                <a:latin typeface="+mj-lt"/>
              </a:rPr>
              <a:t> conferences have drawn representatives from more than 50 communities.</a:t>
            </a:r>
          </a:p>
          <a:p>
            <a:endParaRPr lang="en-US" sz="800" dirty="0" smtClean="0">
              <a:latin typeface="+mj-lt"/>
            </a:endParaRPr>
          </a:p>
          <a:p>
            <a:r>
              <a:rPr lang="en-US" sz="2800" dirty="0" smtClean="0">
                <a:latin typeface="+mj-lt"/>
              </a:rPr>
              <a:t>Promise programs exist in all parts of the United States, in communities of varying sizes and types.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48"/>
          <p:cNvGrpSpPr>
            <a:grpSpLocks/>
          </p:cNvGrpSpPr>
          <p:nvPr/>
        </p:nvGrpSpPr>
        <p:grpSpPr bwMode="auto">
          <a:xfrm>
            <a:off x="1079500" y="1774825"/>
            <a:ext cx="7118350" cy="5006975"/>
            <a:chOff x="1079500" y="955675"/>
            <a:chExt cx="7118350" cy="5006975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grpSpPr>
        <p:grpSp>
          <p:nvGrpSpPr>
            <p:cNvPr id="3" name="Gruppe 251"/>
            <p:cNvGrpSpPr/>
            <p:nvPr/>
          </p:nvGrpSpPr>
          <p:grpSpPr bwMode="auto">
            <a:xfrm>
              <a:off x="1094738" y="1031873"/>
              <a:ext cx="7103112" cy="4930777"/>
              <a:chOff x="1449633" y="627625"/>
              <a:chExt cx="7103818" cy="4930930"/>
            </a:xfrm>
            <a:grp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221" name="Freeform 6"/>
              <p:cNvSpPr>
                <a:spLocks/>
              </p:cNvSpPr>
              <p:nvPr/>
            </p:nvSpPr>
            <p:spPr bwMode="auto">
              <a:xfrm>
                <a:off x="6058305" y="2788156"/>
                <a:ext cx="1017833" cy="564136"/>
              </a:xfrm>
              <a:custGeom>
                <a:avLst/>
                <a:gdLst/>
                <a:ahLst/>
                <a:cxnLst>
                  <a:cxn ang="0">
                    <a:pos x="630" y="82"/>
                  </a:cxn>
                  <a:cxn ang="0">
                    <a:pos x="616" y="40"/>
                  </a:cxn>
                  <a:cxn ang="0">
                    <a:pos x="592" y="24"/>
                  </a:cxn>
                  <a:cxn ang="0">
                    <a:pos x="502" y="36"/>
                  </a:cxn>
                  <a:cxn ang="0">
                    <a:pos x="396" y="0"/>
                  </a:cxn>
                  <a:cxn ang="0">
                    <a:pos x="400" y="12"/>
                  </a:cxn>
                  <a:cxn ang="0">
                    <a:pos x="360" y="52"/>
                  </a:cxn>
                  <a:cxn ang="0">
                    <a:pos x="310" y="162"/>
                  </a:cxn>
                  <a:cxn ang="0">
                    <a:pos x="280" y="148"/>
                  </a:cxn>
                  <a:cxn ang="0">
                    <a:pos x="200" y="204"/>
                  </a:cxn>
                  <a:cxn ang="0">
                    <a:pos x="176" y="188"/>
                  </a:cxn>
                  <a:cxn ang="0">
                    <a:pos x="122" y="232"/>
                  </a:cxn>
                  <a:cxn ang="0">
                    <a:pos x="122" y="228"/>
                  </a:cxn>
                  <a:cxn ang="0">
                    <a:pos x="176" y="184"/>
                  </a:cxn>
                  <a:cxn ang="0">
                    <a:pos x="122" y="224"/>
                  </a:cxn>
                  <a:cxn ang="0">
                    <a:pos x="118" y="256"/>
                  </a:cxn>
                  <a:cxn ang="0">
                    <a:pos x="76" y="312"/>
                  </a:cxn>
                  <a:cxn ang="0">
                    <a:pos x="26" y="286"/>
                  </a:cxn>
                  <a:cxn ang="0">
                    <a:pos x="4" y="330"/>
                  </a:cxn>
                  <a:cxn ang="0">
                    <a:pos x="0" y="322"/>
                  </a:cxn>
                  <a:cxn ang="0">
                    <a:pos x="6" y="378"/>
                  </a:cxn>
                  <a:cxn ang="0">
                    <a:pos x="26" y="376"/>
                  </a:cxn>
                  <a:cxn ang="0">
                    <a:pos x="306" y="330"/>
                  </a:cxn>
                  <a:cxn ang="0">
                    <a:pos x="568" y="276"/>
                  </a:cxn>
                  <a:cxn ang="0">
                    <a:pos x="632" y="202"/>
                  </a:cxn>
                  <a:cxn ang="0">
                    <a:pos x="682" y="104"/>
                  </a:cxn>
                  <a:cxn ang="0">
                    <a:pos x="630" y="82"/>
                  </a:cxn>
                </a:cxnLst>
                <a:rect l="0" t="0" r="r" b="b"/>
                <a:pathLst>
                  <a:path w="682" h="378">
                    <a:moveTo>
                      <a:pt x="630" y="82"/>
                    </a:moveTo>
                    <a:lnTo>
                      <a:pt x="616" y="40"/>
                    </a:lnTo>
                    <a:lnTo>
                      <a:pt x="592" y="24"/>
                    </a:lnTo>
                    <a:lnTo>
                      <a:pt x="502" y="36"/>
                    </a:lnTo>
                    <a:lnTo>
                      <a:pt x="396" y="0"/>
                    </a:lnTo>
                    <a:lnTo>
                      <a:pt x="400" y="12"/>
                    </a:lnTo>
                    <a:lnTo>
                      <a:pt x="360" y="52"/>
                    </a:lnTo>
                    <a:lnTo>
                      <a:pt x="310" y="162"/>
                    </a:lnTo>
                    <a:lnTo>
                      <a:pt x="280" y="148"/>
                    </a:lnTo>
                    <a:lnTo>
                      <a:pt x="200" y="204"/>
                    </a:lnTo>
                    <a:lnTo>
                      <a:pt x="176" y="188"/>
                    </a:lnTo>
                    <a:lnTo>
                      <a:pt x="122" y="232"/>
                    </a:lnTo>
                    <a:lnTo>
                      <a:pt x="122" y="228"/>
                    </a:lnTo>
                    <a:lnTo>
                      <a:pt x="176" y="184"/>
                    </a:lnTo>
                    <a:lnTo>
                      <a:pt x="122" y="224"/>
                    </a:lnTo>
                    <a:lnTo>
                      <a:pt x="118" y="256"/>
                    </a:lnTo>
                    <a:lnTo>
                      <a:pt x="76" y="312"/>
                    </a:lnTo>
                    <a:lnTo>
                      <a:pt x="26" y="286"/>
                    </a:lnTo>
                    <a:lnTo>
                      <a:pt x="4" y="330"/>
                    </a:lnTo>
                    <a:lnTo>
                      <a:pt x="0" y="322"/>
                    </a:lnTo>
                    <a:lnTo>
                      <a:pt x="6" y="378"/>
                    </a:lnTo>
                    <a:lnTo>
                      <a:pt x="26" y="376"/>
                    </a:lnTo>
                    <a:lnTo>
                      <a:pt x="306" y="330"/>
                    </a:lnTo>
                    <a:lnTo>
                      <a:pt x="568" y="276"/>
                    </a:lnTo>
                    <a:lnTo>
                      <a:pt x="632" y="202"/>
                    </a:lnTo>
                    <a:lnTo>
                      <a:pt x="682" y="104"/>
                    </a:lnTo>
                    <a:lnTo>
                      <a:pt x="630" y="82"/>
                    </a:lnTo>
                    <a:close/>
                  </a:path>
                </a:pathLst>
              </a:custGeom>
              <a:grpFill/>
              <a:ln w="4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solidFill>
                    <a:schemeClr val="tx2"/>
                  </a:solidFill>
                  <a:ea typeface="ＭＳ Ｐゴシック" pitchFamily="-97" charset="-128"/>
                </a:endParaRPr>
              </a:p>
            </p:txBody>
          </p:sp>
          <p:sp>
            <p:nvSpPr>
              <p:cNvPr id="222" name="Freeform 7"/>
              <p:cNvSpPr>
                <a:spLocks/>
              </p:cNvSpPr>
              <p:nvPr/>
            </p:nvSpPr>
            <p:spPr bwMode="auto">
              <a:xfrm>
                <a:off x="5200601" y="2732497"/>
                <a:ext cx="877545" cy="761136"/>
              </a:xfrm>
              <a:custGeom>
                <a:avLst/>
                <a:gdLst/>
                <a:ahLst/>
                <a:cxnLst>
                  <a:cxn ang="0">
                    <a:pos x="556" y="278"/>
                  </a:cxn>
                  <a:cxn ang="0">
                    <a:pos x="476" y="220"/>
                  </a:cxn>
                  <a:cxn ang="0">
                    <a:pos x="476" y="140"/>
                  </a:cxn>
                  <a:cxn ang="0">
                    <a:pos x="444" y="140"/>
                  </a:cxn>
                  <a:cxn ang="0">
                    <a:pos x="346" y="14"/>
                  </a:cxn>
                  <a:cxn ang="0">
                    <a:pos x="346" y="0"/>
                  </a:cxn>
                  <a:cxn ang="0">
                    <a:pos x="0" y="8"/>
                  </a:cxn>
                  <a:cxn ang="0">
                    <a:pos x="22" y="70"/>
                  </a:cxn>
                  <a:cxn ang="0">
                    <a:pos x="68" y="70"/>
                  </a:cxn>
                  <a:cxn ang="0">
                    <a:pos x="50" y="136"/>
                  </a:cxn>
                  <a:cxn ang="0">
                    <a:pos x="104" y="160"/>
                  </a:cxn>
                  <a:cxn ang="0">
                    <a:pos x="132" y="470"/>
                  </a:cxn>
                  <a:cxn ang="0">
                    <a:pos x="522" y="462"/>
                  </a:cxn>
                  <a:cxn ang="0">
                    <a:pos x="506" y="510"/>
                  </a:cxn>
                  <a:cxn ang="0">
                    <a:pos x="586" y="504"/>
                  </a:cxn>
                  <a:cxn ang="0">
                    <a:pos x="586" y="410"/>
                  </a:cxn>
                  <a:cxn ang="0">
                    <a:pos x="588" y="408"/>
                  </a:cxn>
                  <a:cxn ang="0">
                    <a:pos x="582" y="352"/>
                  </a:cxn>
                  <a:cxn ang="0">
                    <a:pos x="556" y="278"/>
                  </a:cxn>
                </a:cxnLst>
                <a:rect l="0" t="0" r="r" b="b"/>
                <a:pathLst>
                  <a:path w="588" h="510">
                    <a:moveTo>
                      <a:pt x="556" y="278"/>
                    </a:moveTo>
                    <a:lnTo>
                      <a:pt x="476" y="220"/>
                    </a:lnTo>
                    <a:lnTo>
                      <a:pt x="476" y="140"/>
                    </a:lnTo>
                    <a:lnTo>
                      <a:pt x="444" y="140"/>
                    </a:lnTo>
                    <a:lnTo>
                      <a:pt x="346" y="14"/>
                    </a:lnTo>
                    <a:lnTo>
                      <a:pt x="346" y="0"/>
                    </a:lnTo>
                    <a:lnTo>
                      <a:pt x="0" y="8"/>
                    </a:lnTo>
                    <a:lnTo>
                      <a:pt x="22" y="70"/>
                    </a:lnTo>
                    <a:lnTo>
                      <a:pt x="68" y="70"/>
                    </a:lnTo>
                    <a:lnTo>
                      <a:pt x="50" y="136"/>
                    </a:lnTo>
                    <a:lnTo>
                      <a:pt x="104" y="160"/>
                    </a:lnTo>
                    <a:lnTo>
                      <a:pt x="132" y="470"/>
                    </a:lnTo>
                    <a:lnTo>
                      <a:pt x="522" y="462"/>
                    </a:lnTo>
                    <a:lnTo>
                      <a:pt x="506" y="510"/>
                    </a:lnTo>
                    <a:lnTo>
                      <a:pt x="586" y="504"/>
                    </a:lnTo>
                    <a:lnTo>
                      <a:pt x="586" y="410"/>
                    </a:lnTo>
                    <a:lnTo>
                      <a:pt x="588" y="408"/>
                    </a:lnTo>
                    <a:lnTo>
                      <a:pt x="582" y="352"/>
                    </a:lnTo>
                    <a:lnTo>
                      <a:pt x="556" y="278"/>
                    </a:lnTo>
                    <a:close/>
                  </a:path>
                </a:pathLst>
              </a:custGeom>
              <a:grpFill/>
              <a:ln w="4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solidFill>
                    <a:schemeClr val="tx2"/>
                  </a:solidFill>
                  <a:ea typeface="ＭＳ Ｐゴシック" pitchFamily="-97" charset="-128"/>
                </a:endParaRPr>
              </a:p>
            </p:txBody>
          </p:sp>
          <p:grpSp>
            <p:nvGrpSpPr>
              <p:cNvPr id="4" name="Gruppe 360"/>
              <p:cNvGrpSpPr/>
              <p:nvPr/>
            </p:nvGrpSpPr>
            <p:grpSpPr>
              <a:xfrm>
                <a:off x="1449633" y="627625"/>
                <a:ext cx="7103818" cy="4930930"/>
                <a:chOff x="1449633" y="627625"/>
                <a:chExt cx="7103818" cy="4930930"/>
              </a:xfrm>
              <a:grpFill/>
            </p:grpSpPr>
            <p:sp>
              <p:nvSpPr>
                <p:cNvPr id="224" name="Freeform 6"/>
                <p:cNvSpPr>
                  <a:spLocks/>
                </p:cNvSpPr>
                <p:nvPr/>
              </p:nvSpPr>
              <p:spPr bwMode="auto">
                <a:xfrm>
                  <a:off x="5419725" y="1465887"/>
                  <a:ext cx="751182" cy="872831"/>
                </a:xfrm>
                <a:custGeom>
                  <a:avLst/>
                  <a:gdLst/>
                  <a:ahLst/>
                  <a:cxnLst>
                    <a:cxn ang="0">
                      <a:pos x="404" y="538"/>
                    </a:cxn>
                    <a:cxn ang="0">
                      <a:pos x="490" y="542"/>
                    </a:cxn>
                    <a:cxn ang="0">
                      <a:pos x="464" y="400"/>
                    </a:cxn>
                    <a:cxn ang="0">
                      <a:pos x="494" y="172"/>
                    </a:cxn>
                    <a:cxn ang="0">
                      <a:pos x="446" y="160"/>
                    </a:cxn>
                    <a:cxn ang="0">
                      <a:pos x="414" y="160"/>
                    </a:cxn>
                    <a:cxn ang="0">
                      <a:pos x="404" y="122"/>
                    </a:cxn>
                    <a:cxn ang="0">
                      <a:pos x="196" y="96"/>
                    </a:cxn>
                    <a:cxn ang="0">
                      <a:pos x="174" y="38"/>
                    </a:cxn>
                    <a:cxn ang="0">
                      <a:pos x="146" y="38"/>
                    </a:cxn>
                    <a:cxn ang="0">
                      <a:pos x="146" y="0"/>
                    </a:cxn>
                    <a:cxn ang="0">
                      <a:pos x="78" y="24"/>
                    </a:cxn>
                    <a:cxn ang="0">
                      <a:pos x="36" y="116"/>
                    </a:cxn>
                    <a:cxn ang="0">
                      <a:pos x="0" y="158"/>
                    </a:cxn>
                    <a:cxn ang="0">
                      <a:pos x="28" y="292"/>
                    </a:cxn>
                    <a:cxn ang="0">
                      <a:pos x="166" y="374"/>
                    </a:cxn>
                    <a:cxn ang="0">
                      <a:pos x="194" y="508"/>
                    </a:cxn>
                    <a:cxn ang="0">
                      <a:pos x="264" y="574"/>
                    </a:cxn>
                    <a:cxn ang="0">
                      <a:pos x="352" y="568"/>
                    </a:cxn>
                    <a:cxn ang="0">
                      <a:pos x="404" y="538"/>
                    </a:cxn>
                  </a:cxnLst>
                  <a:rect l="0" t="0" r="r" b="b"/>
                  <a:pathLst>
                    <a:path w="494" h="574">
                      <a:moveTo>
                        <a:pt x="404" y="538"/>
                      </a:moveTo>
                      <a:lnTo>
                        <a:pt x="490" y="542"/>
                      </a:lnTo>
                      <a:lnTo>
                        <a:pt x="464" y="400"/>
                      </a:lnTo>
                      <a:lnTo>
                        <a:pt x="494" y="172"/>
                      </a:lnTo>
                      <a:lnTo>
                        <a:pt x="446" y="160"/>
                      </a:lnTo>
                      <a:lnTo>
                        <a:pt x="414" y="160"/>
                      </a:lnTo>
                      <a:lnTo>
                        <a:pt x="404" y="122"/>
                      </a:lnTo>
                      <a:lnTo>
                        <a:pt x="196" y="96"/>
                      </a:lnTo>
                      <a:lnTo>
                        <a:pt x="174" y="38"/>
                      </a:lnTo>
                      <a:lnTo>
                        <a:pt x="146" y="38"/>
                      </a:lnTo>
                      <a:lnTo>
                        <a:pt x="146" y="0"/>
                      </a:lnTo>
                      <a:lnTo>
                        <a:pt x="78" y="24"/>
                      </a:lnTo>
                      <a:lnTo>
                        <a:pt x="36" y="116"/>
                      </a:lnTo>
                      <a:lnTo>
                        <a:pt x="0" y="158"/>
                      </a:lnTo>
                      <a:lnTo>
                        <a:pt x="28" y="292"/>
                      </a:lnTo>
                      <a:lnTo>
                        <a:pt x="166" y="374"/>
                      </a:lnTo>
                      <a:lnTo>
                        <a:pt x="194" y="508"/>
                      </a:lnTo>
                      <a:lnTo>
                        <a:pt x="264" y="574"/>
                      </a:lnTo>
                      <a:lnTo>
                        <a:pt x="352" y="568"/>
                      </a:lnTo>
                      <a:lnTo>
                        <a:pt x="404" y="538"/>
                      </a:lnTo>
                      <a:close/>
                    </a:path>
                  </a:pathLst>
                </a:custGeom>
                <a:grpFill/>
                <a:ln w="4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da-DK">
                    <a:solidFill>
                      <a:schemeClr val="tx2"/>
                    </a:solidFill>
                    <a:ea typeface="ＭＳ Ｐゴシック" pitchFamily="-97" charset="-128"/>
                  </a:endParaRPr>
                </a:p>
              </p:txBody>
            </p:sp>
            <p:sp>
              <p:nvSpPr>
                <p:cNvPr id="225" name="Freeform 7"/>
                <p:cNvSpPr>
                  <a:spLocks/>
                </p:cNvSpPr>
                <p:nvPr/>
              </p:nvSpPr>
              <p:spPr bwMode="auto">
                <a:xfrm>
                  <a:off x="5714724" y="2283975"/>
                  <a:ext cx="571750" cy="1000562"/>
                </a:xfrm>
                <a:custGeom>
                  <a:avLst/>
                  <a:gdLst/>
                  <a:ahLst/>
                  <a:cxnLst>
                    <a:cxn ang="0">
                      <a:pos x="336" y="64"/>
                    </a:cxn>
                    <a:cxn ang="0">
                      <a:pos x="300" y="26"/>
                    </a:cxn>
                    <a:cxn ang="0">
                      <a:pos x="296" y="4"/>
                    </a:cxn>
                    <a:cxn ang="0">
                      <a:pos x="210" y="0"/>
                    </a:cxn>
                    <a:cxn ang="0">
                      <a:pos x="158" y="30"/>
                    </a:cxn>
                    <a:cxn ang="0">
                      <a:pos x="70" y="36"/>
                    </a:cxn>
                    <a:cxn ang="0">
                      <a:pos x="78" y="96"/>
                    </a:cxn>
                    <a:cxn ang="0">
                      <a:pos x="22" y="162"/>
                    </a:cxn>
                    <a:cxn ang="0">
                      <a:pos x="42" y="202"/>
                    </a:cxn>
                    <a:cxn ang="0">
                      <a:pos x="0" y="272"/>
                    </a:cxn>
                    <a:cxn ang="0">
                      <a:pos x="0" y="320"/>
                    </a:cxn>
                    <a:cxn ang="0">
                      <a:pos x="96" y="442"/>
                    </a:cxn>
                    <a:cxn ang="0">
                      <a:pos x="130" y="442"/>
                    </a:cxn>
                    <a:cxn ang="0">
                      <a:pos x="130" y="526"/>
                    </a:cxn>
                    <a:cxn ang="0">
                      <a:pos x="208" y="580"/>
                    </a:cxn>
                    <a:cxn ang="0">
                      <a:pos x="236" y="658"/>
                    </a:cxn>
                    <a:cxn ang="0">
                      <a:pos x="258" y="616"/>
                    </a:cxn>
                    <a:cxn ang="0">
                      <a:pos x="308" y="644"/>
                    </a:cxn>
                    <a:cxn ang="0">
                      <a:pos x="348" y="592"/>
                    </a:cxn>
                    <a:cxn ang="0">
                      <a:pos x="356" y="510"/>
                    </a:cxn>
                    <a:cxn ang="0">
                      <a:pos x="376" y="428"/>
                    </a:cxn>
                    <a:cxn ang="0">
                      <a:pos x="336" y="64"/>
                    </a:cxn>
                  </a:cxnLst>
                  <a:rect l="0" t="0" r="r" b="b"/>
                  <a:pathLst>
                    <a:path w="376" h="658">
                      <a:moveTo>
                        <a:pt x="336" y="64"/>
                      </a:moveTo>
                      <a:lnTo>
                        <a:pt x="300" y="26"/>
                      </a:lnTo>
                      <a:lnTo>
                        <a:pt x="296" y="4"/>
                      </a:lnTo>
                      <a:lnTo>
                        <a:pt x="210" y="0"/>
                      </a:lnTo>
                      <a:lnTo>
                        <a:pt x="158" y="30"/>
                      </a:lnTo>
                      <a:lnTo>
                        <a:pt x="70" y="36"/>
                      </a:lnTo>
                      <a:lnTo>
                        <a:pt x="78" y="96"/>
                      </a:lnTo>
                      <a:lnTo>
                        <a:pt x="22" y="162"/>
                      </a:lnTo>
                      <a:lnTo>
                        <a:pt x="42" y="202"/>
                      </a:lnTo>
                      <a:lnTo>
                        <a:pt x="0" y="272"/>
                      </a:lnTo>
                      <a:lnTo>
                        <a:pt x="0" y="320"/>
                      </a:lnTo>
                      <a:lnTo>
                        <a:pt x="96" y="442"/>
                      </a:lnTo>
                      <a:lnTo>
                        <a:pt x="130" y="442"/>
                      </a:lnTo>
                      <a:lnTo>
                        <a:pt x="130" y="526"/>
                      </a:lnTo>
                      <a:lnTo>
                        <a:pt x="208" y="580"/>
                      </a:lnTo>
                      <a:lnTo>
                        <a:pt x="236" y="658"/>
                      </a:lnTo>
                      <a:lnTo>
                        <a:pt x="258" y="616"/>
                      </a:lnTo>
                      <a:lnTo>
                        <a:pt x="308" y="644"/>
                      </a:lnTo>
                      <a:lnTo>
                        <a:pt x="348" y="592"/>
                      </a:lnTo>
                      <a:lnTo>
                        <a:pt x="356" y="510"/>
                      </a:lnTo>
                      <a:lnTo>
                        <a:pt x="376" y="428"/>
                      </a:lnTo>
                      <a:lnTo>
                        <a:pt x="336" y="64"/>
                      </a:lnTo>
                      <a:close/>
                    </a:path>
                  </a:pathLst>
                </a:custGeom>
                <a:grpFill/>
                <a:ln w="4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da-DK">
                    <a:solidFill>
                      <a:schemeClr val="tx2"/>
                    </a:solidFill>
                    <a:ea typeface="ＭＳ Ｐゴシック" pitchFamily="-97" charset="-128"/>
                  </a:endParaRPr>
                </a:p>
              </p:txBody>
            </p:sp>
            <p:grpSp>
              <p:nvGrpSpPr>
                <p:cNvPr id="5" name="Gruppe 313"/>
                <p:cNvGrpSpPr/>
                <p:nvPr/>
              </p:nvGrpSpPr>
              <p:grpSpPr>
                <a:xfrm>
                  <a:off x="1449633" y="627625"/>
                  <a:ext cx="7103818" cy="4930930"/>
                  <a:chOff x="1449633" y="456175"/>
                  <a:chExt cx="7103818" cy="4930930"/>
                </a:xfrm>
                <a:grpFill/>
              </p:grpSpPr>
              <p:sp>
                <p:nvSpPr>
                  <p:cNvPr id="227" name="Freeform 3053"/>
                  <p:cNvSpPr>
                    <a:spLocks/>
                  </p:cNvSpPr>
                  <p:nvPr/>
                </p:nvSpPr>
                <p:spPr bwMode="auto">
                  <a:xfrm>
                    <a:off x="7807144" y="1160689"/>
                    <a:ext cx="149261" cy="57017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86" y="312"/>
                      </a:cxn>
                      <a:cxn ang="0">
                        <a:pos x="100" y="382"/>
                      </a:cxn>
                      <a:cxn ang="0">
                        <a:pos x="94" y="324"/>
                      </a:cxn>
                      <a:cxn ang="0">
                        <a:pos x="30" y="98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00" h="382">
                        <a:moveTo>
                          <a:pt x="0" y="0"/>
                        </a:moveTo>
                        <a:lnTo>
                          <a:pt x="86" y="312"/>
                        </a:lnTo>
                        <a:lnTo>
                          <a:pt x="100" y="382"/>
                        </a:lnTo>
                        <a:lnTo>
                          <a:pt x="94" y="324"/>
                        </a:lnTo>
                        <a:lnTo>
                          <a:pt x="30" y="9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pFill/>
                  <a:ln w="635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da-DK">
                      <a:solidFill>
                        <a:schemeClr val="tx2"/>
                      </a:solidFill>
                      <a:ea typeface="ＭＳ Ｐゴシック" pitchFamily="-97" charset="-128"/>
                    </a:endParaRPr>
                  </a:p>
                </p:txBody>
              </p:sp>
              <p:sp>
                <p:nvSpPr>
                  <p:cNvPr id="228" name="Freeform 3054"/>
                  <p:cNvSpPr>
                    <a:spLocks/>
                  </p:cNvSpPr>
                  <p:nvPr/>
                </p:nvSpPr>
                <p:spPr bwMode="auto">
                  <a:xfrm>
                    <a:off x="7147408" y="1109940"/>
                    <a:ext cx="895569" cy="814968"/>
                  </a:xfrm>
                  <a:custGeom>
                    <a:avLst/>
                    <a:gdLst/>
                    <a:ahLst/>
                    <a:cxnLst>
                      <a:cxn ang="0">
                        <a:pos x="546" y="442"/>
                      </a:cxn>
                      <a:cxn ang="0">
                        <a:pos x="542" y="416"/>
                      </a:cxn>
                      <a:cxn ang="0">
                        <a:pos x="528" y="346"/>
                      </a:cxn>
                      <a:cxn ang="0">
                        <a:pos x="442" y="34"/>
                      </a:cxn>
                      <a:cxn ang="0">
                        <a:pos x="434" y="0"/>
                      </a:cxn>
                      <a:cxn ang="0">
                        <a:pos x="434" y="0"/>
                      </a:cxn>
                      <a:cxn ang="0">
                        <a:pos x="434" y="0"/>
                      </a:cxn>
                      <a:cxn ang="0">
                        <a:pos x="308" y="48"/>
                      </a:cxn>
                      <a:cxn ang="0">
                        <a:pos x="238" y="208"/>
                      </a:cxn>
                      <a:cxn ang="0">
                        <a:pos x="246" y="234"/>
                      </a:cxn>
                      <a:cxn ang="0">
                        <a:pos x="216" y="290"/>
                      </a:cxn>
                      <a:cxn ang="0">
                        <a:pos x="84" y="318"/>
                      </a:cxn>
                      <a:cxn ang="0">
                        <a:pos x="46" y="398"/>
                      </a:cxn>
                      <a:cxn ang="0">
                        <a:pos x="58" y="426"/>
                      </a:cxn>
                      <a:cxn ang="0">
                        <a:pos x="0" y="494"/>
                      </a:cxn>
                      <a:cxn ang="0">
                        <a:pos x="16" y="546"/>
                      </a:cxn>
                      <a:cxn ang="0">
                        <a:pos x="380" y="426"/>
                      </a:cxn>
                      <a:cxn ang="0">
                        <a:pos x="456" y="492"/>
                      </a:cxn>
                      <a:cxn ang="0">
                        <a:pos x="478" y="498"/>
                      </a:cxn>
                      <a:cxn ang="0">
                        <a:pos x="588" y="522"/>
                      </a:cxn>
                      <a:cxn ang="0">
                        <a:pos x="600" y="496"/>
                      </a:cxn>
                      <a:cxn ang="0">
                        <a:pos x="594" y="490"/>
                      </a:cxn>
                      <a:cxn ang="0">
                        <a:pos x="546" y="442"/>
                      </a:cxn>
                    </a:cxnLst>
                    <a:rect l="0" t="0" r="r" b="b"/>
                    <a:pathLst>
                      <a:path w="600" h="546">
                        <a:moveTo>
                          <a:pt x="546" y="442"/>
                        </a:moveTo>
                        <a:lnTo>
                          <a:pt x="542" y="416"/>
                        </a:lnTo>
                        <a:lnTo>
                          <a:pt x="528" y="346"/>
                        </a:lnTo>
                        <a:lnTo>
                          <a:pt x="442" y="34"/>
                        </a:lnTo>
                        <a:lnTo>
                          <a:pt x="434" y="0"/>
                        </a:lnTo>
                        <a:lnTo>
                          <a:pt x="434" y="0"/>
                        </a:lnTo>
                        <a:lnTo>
                          <a:pt x="434" y="0"/>
                        </a:lnTo>
                        <a:lnTo>
                          <a:pt x="308" y="48"/>
                        </a:lnTo>
                        <a:lnTo>
                          <a:pt x="238" y="208"/>
                        </a:lnTo>
                        <a:lnTo>
                          <a:pt x="246" y="234"/>
                        </a:lnTo>
                        <a:lnTo>
                          <a:pt x="216" y="290"/>
                        </a:lnTo>
                        <a:lnTo>
                          <a:pt x="84" y="318"/>
                        </a:lnTo>
                        <a:lnTo>
                          <a:pt x="46" y="398"/>
                        </a:lnTo>
                        <a:lnTo>
                          <a:pt x="58" y="426"/>
                        </a:lnTo>
                        <a:lnTo>
                          <a:pt x="0" y="494"/>
                        </a:lnTo>
                        <a:lnTo>
                          <a:pt x="16" y="546"/>
                        </a:lnTo>
                        <a:lnTo>
                          <a:pt x="380" y="426"/>
                        </a:lnTo>
                        <a:lnTo>
                          <a:pt x="456" y="492"/>
                        </a:lnTo>
                        <a:lnTo>
                          <a:pt x="478" y="498"/>
                        </a:lnTo>
                        <a:lnTo>
                          <a:pt x="588" y="522"/>
                        </a:lnTo>
                        <a:lnTo>
                          <a:pt x="600" y="496"/>
                        </a:lnTo>
                        <a:lnTo>
                          <a:pt x="594" y="490"/>
                        </a:lnTo>
                        <a:lnTo>
                          <a:pt x="546" y="442"/>
                        </a:lnTo>
                        <a:close/>
                      </a:path>
                    </a:pathLst>
                  </a:custGeom>
                  <a:grpFill/>
                  <a:ln w="635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da-DK">
                      <a:solidFill>
                        <a:schemeClr val="tx2"/>
                      </a:solidFill>
                      <a:ea typeface="ＭＳ Ｐゴシック" pitchFamily="-97" charset="-128"/>
                    </a:endParaRPr>
                  </a:p>
                </p:txBody>
              </p:sp>
              <p:sp>
                <p:nvSpPr>
                  <p:cNvPr id="229" name="Freeform 3055"/>
                  <p:cNvSpPr>
                    <a:spLocks/>
                  </p:cNvSpPr>
                  <p:nvPr/>
                </p:nvSpPr>
                <p:spPr bwMode="auto">
                  <a:xfrm>
                    <a:off x="8183283" y="1315921"/>
                    <a:ext cx="59705" cy="41793"/>
                  </a:xfrm>
                  <a:custGeom>
                    <a:avLst/>
                    <a:gdLst/>
                    <a:ahLst/>
                    <a:cxnLst>
                      <a:cxn ang="0">
                        <a:pos x="40" y="28"/>
                      </a:cxn>
                      <a:cxn ang="0">
                        <a:pos x="40" y="24"/>
                      </a:cxn>
                      <a:cxn ang="0">
                        <a:pos x="0" y="0"/>
                      </a:cxn>
                      <a:cxn ang="0">
                        <a:pos x="40" y="28"/>
                      </a:cxn>
                    </a:cxnLst>
                    <a:rect l="0" t="0" r="r" b="b"/>
                    <a:pathLst>
                      <a:path w="40" h="28">
                        <a:moveTo>
                          <a:pt x="40" y="28"/>
                        </a:moveTo>
                        <a:lnTo>
                          <a:pt x="40" y="24"/>
                        </a:lnTo>
                        <a:lnTo>
                          <a:pt x="0" y="0"/>
                        </a:lnTo>
                        <a:lnTo>
                          <a:pt x="40" y="28"/>
                        </a:lnTo>
                        <a:close/>
                      </a:path>
                    </a:pathLst>
                  </a:custGeom>
                  <a:grpFill/>
                  <a:ln w="635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da-DK">
                      <a:solidFill>
                        <a:schemeClr val="tx2"/>
                      </a:solidFill>
                      <a:ea typeface="ＭＳ Ｐゴシック" pitchFamily="-97" charset="-128"/>
                    </a:endParaRPr>
                  </a:p>
                </p:txBody>
              </p:sp>
              <p:sp>
                <p:nvSpPr>
                  <p:cNvPr id="230" name="Freeform 3056"/>
                  <p:cNvSpPr>
                    <a:spLocks/>
                  </p:cNvSpPr>
                  <p:nvPr/>
                </p:nvSpPr>
                <p:spPr bwMode="auto">
                  <a:xfrm>
                    <a:off x="7995213" y="456175"/>
                    <a:ext cx="558238" cy="895569"/>
                  </a:xfrm>
                  <a:custGeom>
                    <a:avLst/>
                    <a:gdLst/>
                    <a:ahLst/>
                    <a:cxnLst>
                      <a:cxn ang="0">
                        <a:pos x="284" y="228"/>
                      </a:cxn>
                      <a:cxn ang="0">
                        <a:pos x="244" y="202"/>
                      </a:cxn>
                      <a:cxn ang="0">
                        <a:pos x="136" y="0"/>
                      </a:cxn>
                      <a:cxn ang="0">
                        <a:pos x="84" y="68"/>
                      </a:cxn>
                      <a:cxn ang="0">
                        <a:pos x="46" y="54"/>
                      </a:cxn>
                      <a:cxn ang="0">
                        <a:pos x="46" y="228"/>
                      </a:cxn>
                      <a:cxn ang="0">
                        <a:pos x="0" y="356"/>
                      </a:cxn>
                      <a:cxn ang="0">
                        <a:pos x="126" y="576"/>
                      </a:cxn>
                      <a:cxn ang="0">
                        <a:pos x="166" y="600"/>
                      </a:cxn>
                      <a:cxn ang="0">
                        <a:pos x="166" y="540"/>
                      </a:cxn>
                      <a:cxn ang="0">
                        <a:pos x="244" y="404"/>
                      </a:cxn>
                      <a:cxn ang="0">
                        <a:pos x="294" y="378"/>
                      </a:cxn>
                      <a:cxn ang="0">
                        <a:pos x="294" y="336"/>
                      </a:cxn>
                      <a:cxn ang="0">
                        <a:pos x="374" y="202"/>
                      </a:cxn>
                      <a:cxn ang="0">
                        <a:pos x="284" y="228"/>
                      </a:cxn>
                    </a:cxnLst>
                    <a:rect l="0" t="0" r="r" b="b"/>
                    <a:pathLst>
                      <a:path w="374" h="600">
                        <a:moveTo>
                          <a:pt x="284" y="228"/>
                        </a:moveTo>
                        <a:lnTo>
                          <a:pt x="244" y="202"/>
                        </a:lnTo>
                        <a:lnTo>
                          <a:pt x="136" y="0"/>
                        </a:lnTo>
                        <a:lnTo>
                          <a:pt x="84" y="68"/>
                        </a:lnTo>
                        <a:lnTo>
                          <a:pt x="46" y="54"/>
                        </a:lnTo>
                        <a:lnTo>
                          <a:pt x="46" y="228"/>
                        </a:lnTo>
                        <a:lnTo>
                          <a:pt x="0" y="356"/>
                        </a:lnTo>
                        <a:lnTo>
                          <a:pt x="126" y="576"/>
                        </a:lnTo>
                        <a:lnTo>
                          <a:pt x="166" y="600"/>
                        </a:lnTo>
                        <a:lnTo>
                          <a:pt x="166" y="540"/>
                        </a:lnTo>
                        <a:lnTo>
                          <a:pt x="244" y="404"/>
                        </a:lnTo>
                        <a:lnTo>
                          <a:pt x="294" y="378"/>
                        </a:lnTo>
                        <a:lnTo>
                          <a:pt x="294" y="336"/>
                        </a:lnTo>
                        <a:lnTo>
                          <a:pt x="374" y="202"/>
                        </a:lnTo>
                        <a:lnTo>
                          <a:pt x="284" y="228"/>
                        </a:lnTo>
                        <a:close/>
                      </a:path>
                    </a:pathLst>
                  </a:custGeom>
                  <a:grpFill/>
                  <a:ln w="635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da-DK">
                      <a:solidFill>
                        <a:schemeClr val="tx2"/>
                      </a:solidFill>
                      <a:ea typeface="ＭＳ Ｐゴシック" pitchFamily="-97" charset="-128"/>
                    </a:endParaRPr>
                  </a:p>
                </p:txBody>
              </p:sp>
              <p:sp>
                <p:nvSpPr>
                  <p:cNvPr id="231" name="Freeform 3057"/>
                  <p:cNvSpPr>
                    <a:spLocks/>
                  </p:cNvSpPr>
                  <p:nvPr/>
                </p:nvSpPr>
                <p:spPr bwMode="auto">
                  <a:xfrm>
                    <a:off x="7798188" y="1047250"/>
                    <a:ext cx="176129" cy="504504"/>
                  </a:xfrm>
                  <a:custGeom>
                    <a:avLst/>
                    <a:gdLst/>
                    <a:ahLst/>
                    <a:cxnLst>
                      <a:cxn ang="0">
                        <a:pos x="110" y="84"/>
                      </a:cxn>
                      <a:cxn ang="0">
                        <a:pos x="110" y="84"/>
                      </a:cxn>
                      <a:cxn ang="0">
                        <a:pos x="112" y="64"/>
                      </a:cxn>
                      <a:cxn ang="0">
                        <a:pos x="112" y="42"/>
                      </a:cxn>
                      <a:cxn ang="0">
                        <a:pos x="110" y="20"/>
                      </a:cxn>
                      <a:cxn ang="0">
                        <a:pos x="106" y="0"/>
                      </a:cxn>
                      <a:cxn ang="0">
                        <a:pos x="0" y="40"/>
                      </a:cxn>
                      <a:cxn ang="0">
                        <a:pos x="0" y="42"/>
                      </a:cxn>
                      <a:cxn ang="0">
                        <a:pos x="2" y="42"/>
                      </a:cxn>
                      <a:cxn ang="0">
                        <a:pos x="40" y="174"/>
                      </a:cxn>
                      <a:cxn ang="0">
                        <a:pos x="80" y="318"/>
                      </a:cxn>
                      <a:cxn ang="0">
                        <a:pos x="86" y="338"/>
                      </a:cxn>
                      <a:cxn ang="0">
                        <a:pos x="86" y="338"/>
                      </a:cxn>
                      <a:cxn ang="0">
                        <a:pos x="118" y="330"/>
                      </a:cxn>
                      <a:cxn ang="0">
                        <a:pos x="118" y="330"/>
                      </a:cxn>
                      <a:cxn ang="0">
                        <a:pos x="110" y="302"/>
                      </a:cxn>
                      <a:cxn ang="0">
                        <a:pos x="106" y="270"/>
                      </a:cxn>
                      <a:cxn ang="0">
                        <a:pos x="104" y="234"/>
                      </a:cxn>
                      <a:cxn ang="0">
                        <a:pos x="104" y="198"/>
                      </a:cxn>
                      <a:cxn ang="0">
                        <a:pos x="106" y="132"/>
                      </a:cxn>
                      <a:cxn ang="0">
                        <a:pos x="108" y="104"/>
                      </a:cxn>
                      <a:cxn ang="0">
                        <a:pos x="110" y="84"/>
                      </a:cxn>
                      <a:cxn ang="0">
                        <a:pos x="110" y="84"/>
                      </a:cxn>
                    </a:cxnLst>
                    <a:rect l="0" t="0" r="r" b="b"/>
                    <a:pathLst>
                      <a:path w="118" h="338">
                        <a:moveTo>
                          <a:pt x="110" y="84"/>
                        </a:moveTo>
                        <a:lnTo>
                          <a:pt x="110" y="84"/>
                        </a:lnTo>
                        <a:lnTo>
                          <a:pt x="112" y="64"/>
                        </a:lnTo>
                        <a:lnTo>
                          <a:pt x="112" y="42"/>
                        </a:lnTo>
                        <a:lnTo>
                          <a:pt x="110" y="20"/>
                        </a:lnTo>
                        <a:lnTo>
                          <a:pt x="106" y="0"/>
                        </a:lnTo>
                        <a:lnTo>
                          <a:pt x="0" y="40"/>
                        </a:lnTo>
                        <a:lnTo>
                          <a:pt x="0" y="42"/>
                        </a:lnTo>
                        <a:lnTo>
                          <a:pt x="2" y="42"/>
                        </a:lnTo>
                        <a:lnTo>
                          <a:pt x="40" y="174"/>
                        </a:lnTo>
                        <a:lnTo>
                          <a:pt x="80" y="318"/>
                        </a:lnTo>
                        <a:lnTo>
                          <a:pt x="86" y="338"/>
                        </a:lnTo>
                        <a:lnTo>
                          <a:pt x="86" y="338"/>
                        </a:lnTo>
                        <a:lnTo>
                          <a:pt x="118" y="330"/>
                        </a:lnTo>
                        <a:lnTo>
                          <a:pt x="118" y="330"/>
                        </a:lnTo>
                        <a:lnTo>
                          <a:pt x="110" y="302"/>
                        </a:lnTo>
                        <a:lnTo>
                          <a:pt x="106" y="270"/>
                        </a:lnTo>
                        <a:lnTo>
                          <a:pt x="104" y="234"/>
                        </a:lnTo>
                        <a:lnTo>
                          <a:pt x="104" y="198"/>
                        </a:lnTo>
                        <a:lnTo>
                          <a:pt x="106" y="132"/>
                        </a:lnTo>
                        <a:lnTo>
                          <a:pt x="108" y="104"/>
                        </a:lnTo>
                        <a:lnTo>
                          <a:pt x="110" y="84"/>
                        </a:lnTo>
                        <a:lnTo>
                          <a:pt x="110" y="84"/>
                        </a:lnTo>
                        <a:close/>
                      </a:path>
                    </a:pathLst>
                  </a:custGeom>
                  <a:grpFill/>
                  <a:ln w="635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da-DK">
                      <a:solidFill>
                        <a:schemeClr val="tx2"/>
                      </a:solidFill>
                      <a:ea typeface="ＭＳ Ｐゴシック" pitchFamily="-97" charset="-128"/>
                    </a:endParaRPr>
                  </a:p>
                </p:txBody>
              </p:sp>
              <p:sp>
                <p:nvSpPr>
                  <p:cNvPr id="232" name="Freeform 3058"/>
                  <p:cNvSpPr>
                    <a:spLocks/>
                  </p:cNvSpPr>
                  <p:nvPr/>
                </p:nvSpPr>
                <p:spPr bwMode="auto">
                  <a:xfrm>
                    <a:off x="7953420" y="984561"/>
                    <a:ext cx="292552" cy="555253"/>
                  </a:xfrm>
                  <a:custGeom>
                    <a:avLst/>
                    <a:gdLst/>
                    <a:ahLst/>
                    <a:cxnLst>
                      <a:cxn ang="0">
                        <a:pos x="156" y="224"/>
                      </a:cxn>
                      <a:cxn ang="0">
                        <a:pos x="30" y="6"/>
                      </a:cxn>
                      <a:cxn ang="0">
                        <a:pos x="30" y="4"/>
                      </a:cxn>
                      <a:cxn ang="0">
                        <a:pos x="156" y="222"/>
                      </a:cxn>
                      <a:cxn ang="0">
                        <a:pos x="30" y="0"/>
                      </a:cxn>
                      <a:cxn ang="0">
                        <a:pos x="16" y="36"/>
                      </a:cxn>
                      <a:cxn ang="0">
                        <a:pos x="2" y="42"/>
                      </a:cxn>
                      <a:cxn ang="0">
                        <a:pos x="2" y="42"/>
                      </a:cxn>
                      <a:cxn ang="0">
                        <a:pos x="6" y="62"/>
                      </a:cxn>
                      <a:cxn ang="0">
                        <a:pos x="8" y="84"/>
                      </a:cxn>
                      <a:cxn ang="0">
                        <a:pos x="8" y="106"/>
                      </a:cxn>
                      <a:cxn ang="0">
                        <a:pos x="6" y="126"/>
                      </a:cxn>
                      <a:cxn ang="0">
                        <a:pos x="6" y="126"/>
                      </a:cxn>
                      <a:cxn ang="0">
                        <a:pos x="4" y="146"/>
                      </a:cxn>
                      <a:cxn ang="0">
                        <a:pos x="2" y="174"/>
                      </a:cxn>
                      <a:cxn ang="0">
                        <a:pos x="0" y="240"/>
                      </a:cxn>
                      <a:cxn ang="0">
                        <a:pos x="0" y="276"/>
                      </a:cxn>
                      <a:cxn ang="0">
                        <a:pos x="2" y="312"/>
                      </a:cxn>
                      <a:cxn ang="0">
                        <a:pos x="6" y="344"/>
                      </a:cxn>
                      <a:cxn ang="0">
                        <a:pos x="14" y="372"/>
                      </a:cxn>
                      <a:cxn ang="0">
                        <a:pos x="14" y="372"/>
                      </a:cxn>
                      <a:cxn ang="0">
                        <a:pos x="44" y="362"/>
                      </a:cxn>
                      <a:cxn ang="0">
                        <a:pos x="74" y="350"/>
                      </a:cxn>
                      <a:cxn ang="0">
                        <a:pos x="100" y="334"/>
                      </a:cxn>
                      <a:cxn ang="0">
                        <a:pos x="114" y="326"/>
                      </a:cxn>
                      <a:cxn ang="0">
                        <a:pos x="124" y="316"/>
                      </a:cxn>
                      <a:cxn ang="0">
                        <a:pos x="124" y="316"/>
                      </a:cxn>
                      <a:cxn ang="0">
                        <a:pos x="134" y="308"/>
                      </a:cxn>
                      <a:cxn ang="0">
                        <a:pos x="144" y="300"/>
                      </a:cxn>
                      <a:cxn ang="0">
                        <a:pos x="154" y="296"/>
                      </a:cxn>
                      <a:cxn ang="0">
                        <a:pos x="164" y="292"/>
                      </a:cxn>
                      <a:cxn ang="0">
                        <a:pos x="182" y="288"/>
                      </a:cxn>
                      <a:cxn ang="0">
                        <a:pos x="196" y="288"/>
                      </a:cxn>
                      <a:cxn ang="0">
                        <a:pos x="196" y="250"/>
                      </a:cxn>
                      <a:cxn ang="0">
                        <a:pos x="156" y="224"/>
                      </a:cxn>
                    </a:cxnLst>
                    <a:rect l="0" t="0" r="r" b="b"/>
                    <a:pathLst>
                      <a:path w="196" h="372">
                        <a:moveTo>
                          <a:pt x="156" y="224"/>
                        </a:moveTo>
                        <a:lnTo>
                          <a:pt x="30" y="6"/>
                        </a:lnTo>
                        <a:lnTo>
                          <a:pt x="30" y="4"/>
                        </a:lnTo>
                        <a:lnTo>
                          <a:pt x="156" y="222"/>
                        </a:lnTo>
                        <a:lnTo>
                          <a:pt x="30" y="0"/>
                        </a:lnTo>
                        <a:lnTo>
                          <a:pt x="16" y="36"/>
                        </a:lnTo>
                        <a:lnTo>
                          <a:pt x="2" y="42"/>
                        </a:lnTo>
                        <a:lnTo>
                          <a:pt x="2" y="42"/>
                        </a:lnTo>
                        <a:lnTo>
                          <a:pt x="6" y="62"/>
                        </a:lnTo>
                        <a:lnTo>
                          <a:pt x="8" y="84"/>
                        </a:lnTo>
                        <a:lnTo>
                          <a:pt x="8" y="106"/>
                        </a:lnTo>
                        <a:lnTo>
                          <a:pt x="6" y="126"/>
                        </a:lnTo>
                        <a:lnTo>
                          <a:pt x="6" y="126"/>
                        </a:lnTo>
                        <a:lnTo>
                          <a:pt x="4" y="146"/>
                        </a:lnTo>
                        <a:lnTo>
                          <a:pt x="2" y="174"/>
                        </a:lnTo>
                        <a:lnTo>
                          <a:pt x="0" y="240"/>
                        </a:lnTo>
                        <a:lnTo>
                          <a:pt x="0" y="276"/>
                        </a:lnTo>
                        <a:lnTo>
                          <a:pt x="2" y="312"/>
                        </a:lnTo>
                        <a:lnTo>
                          <a:pt x="6" y="344"/>
                        </a:lnTo>
                        <a:lnTo>
                          <a:pt x="14" y="372"/>
                        </a:lnTo>
                        <a:lnTo>
                          <a:pt x="14" y="372"/>
                        </a:lnTo>
                        <a:lnTo>
                          <a:pt x="44" y="362"/>
                        </a:lnTo>
                        <a:lnTo>
                          <a:pt x="74" y="350"/>
                        </a:lnTo>
                        <a:lnTo>
                          <a:pt x="100" y="334"/>
                        </a:lnTo>
                        <a:lnTo>
                          <a:pt x="114" y="326"/>
                        </a:lnTo>
                        <a:lnTo>
                          <a:pt x="124" y="316"/>
                        </a:lnTo>
                        <a:lnTo>
                          <a:pt x="124" y="316"/>
                        </a:lnTo>
                        <a:lnTo>
                          <a:pt x="134" y="308"/>
                        </a:lnTo>
                        <a:lnTo>
                          <a:pt x="144" y="300"/>
                        </a:lnTo>
                        <a:lnTo>
                          <a:pt x="154" y="296"/>
                        </a:lnTo>
                        <a:lnTo>
                          <a:pt x="164" y="292"/>
                        </a:lnTo>
                        <a:lnTo>
                          <a:pt x="182" y="288"/>
                        </a:lnTo>
                        <a:lnTo>
                          <a:pt x="196" y="288"/>
                        </a:lnTo>
                        <a:lnTo>
                          <a:pt x="196" y="250"/>
                        </a:lnTo>
                        <a:lnTo>
                          <a:pt x="156" y="224"/>
                        </a:lnTo>
                        <a:close/>
                      </a:path>
                    </a:pathLst>
                  </a:custGeom>
                  <a:grpFill/>
                  <a:ln w="635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da-DK">
                      <a:solidFill>
                        <a:schemeClr val="tx2"/>
                      </a:solidFill>
                      <a:ea typeface="ＭＳ Ｐゴシック" pitchFamily="-97" charset="-128"/>
                    </a:endParaRPr>
                  </a:p>
                </p:txBody>
              </p:sp>
              <p:sp>
                <p:nvSpPr>
                  <p:cNvPr id="233" name="Freeform 3059"/>
                  <p:cNvSpPr>
                    <a:spLocks/>
                  </p:cNvSpPr>
                  <p:nvPr/>
                </p:nvSpPr>
                <p:spPr bwMode="auto">
                  <a:xfrm>
                    <a:off x="7947449" y="1575636"/>
                    <a:ext cx="247774" cy="271656"/>
                  </a:xfrm>
                  <a:custGeom>
                    <a:avLst/>
                    <a:gdLst/>
                    <a:ahLst/>
                    <a:cxnLst>
                      <a:cxn ang="0">
                        <a:pos x="2" y="46"/>
                      </a:cxn>
                      <a:cxn ang="0">
                        <a:pos x="12" y="128"/>
                      </a:cxn>
                      <a:cxn ang="0">
                        <a:pos x="64" y="182"/>
                      </a:cxn>
                      <a:cxn ang="0">
                        <a:pos x="60" y="178"/>
                      </a:cxn>
                      <a:cxn ang="0">
                        <a:pos x="64" y="182"/>
                      </a:cxn>
                      <a:cxn ang="0">
                        <a:pos x="66" y="178"/>
                      </a:cxn>
                      <a:cxn ang="0">
                        <a:pos x="150" y="138"/>
                      </a:cxn>
                      <a:cxn ang="0">
                        <a:pos x="164" y="138"/>
                      </a:cxn>
                      <a:cxn ang="0">
                        <a:pos x="166" y="138"/>
                      </a:cxn>
                      <a:cxn ang="0">
                        <a:pos x="138" y="0"/>
                      </a:cxn>
                      <a:cxn ang="0">
                        <a:pos x="0" y="44"/>
                      </a:cxn>
                      <a:cxn ang="0">
                        <a:pos x="2" y="46"/>
                      </a:cxn>
                    </a:cxnLst>
                    <a:rect l="0" t="0" r="r" b="b"/>
                    <a:pathLst>
                      <a:path w="166" h="182">
                        <a:moveTo>
                          <a:pt x="2" y="46"/>
                        </a:moveTo>
                        <a:lnTo>
                          <a:pt x="12" y="128"/>
                        </a:lnTo>
                        <a:lnTo>
                          <a:pt x="64" y="182"/>
                        </a:lnTo>
                        <a:lnTo>
                          <a:pt x="60" y="178"/>
                        </a:lnTo>
                        <a:lnTo>
                          <a:pt x="64" y="182"/>
                        </a:lnTo>
                        <a:lnTo>
                          <a:pt x="66" y="178"/>
                        </a:lnTo>
                        <a:lnTo>
                          <a:pt x="150" y="138"/>
                        </a:lnTo>
                        <a:lnTo>
                          <a:pt x="164" y="138"/>
                        </a:lnTo>
                        <a:lnTo>
                          <a:pt x="166" y="138"/>
                        </a:lnTo>
                        <a:lnTo>
                          <a:pt x="138" y="0"/>
                        </a:lnTo>
                        <a:lnTo>
                          <a:pt x="0" y="44"/>
                        </a:lnTo>
                        <a:lnTo>
                          <a:pt x="2" y="46"/>
                        </a:lnTo>
                        <a:close/>
                      </a:path>
                    </a:pathLst>
                  </a:custGeom>
                  <a:grpFill/>
                  <a:ln w="635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da-DK">
                      <a:solidFill>
                        <a:schemeClr val="tx2"/>
                      </a:solidFill>
                      <a:ea typeface="ＭＳ Ｐゴシック" pitchFamily="-97" charset="-128"/>
                    </a:endParaRPr>
                  </a:p>
                </p:txBody>
              </p:sp>
              <p:sp>
                <p:nvSpPr>
                  <p:cNvPr id="234" name="Freeform 3060"/>
                  <p:cNvSpPr>
                    <a:spLocks/>
                  </p:cNvSpPr>
                  <p:nvPr/>
                </p:nvSpPr>
                <p:spPr bwMode="auto">
                  <a:xfrm>
                    <a:off x="7923568" y="1417419"/>
                    <a:ext cx="498533" cy="226877"/>
                  </a:xfrm>
                  <a:custGeom>
                    <a:avLst/>
                    <a:gdLst/>
                    <a:ahLst/>
                    <a:cxnLst>
                      <a:cxn ang="0">
                        <a:pos x="292" y="16"/>
                      </a:cxn>
                      <a:cxn ang="0">
                        <a:pos x="264" y="68"/>
                      </a:cxn>
                      <a:cxn ang="0">
                        <a:pos x="214" y="2"/>
                      </a:cxn>
                      <a:cxn ang="0">
                        <a:pos x="214" y="0"/>
                      </a:cxn>
                      <a:cxn ang="0">
                        <a:pos x="214" y="0"/>
                      </a:cxn>
                      <a:cxn ang="0">
                        <a:pos x="202" y="0"/>
                      </a:cxn>
                      <a:cxn ang="0">
                        <a:pos x="184" y="2"/>
                      </a:cxn>
                      <a:cxn ang="0">
                        <a:pos x="174" y="6"/>
                      </a:cxn>
                      <a:cxn ang="0">
                        <a:pos x="162" y="12"/>
                      </a:cxn>
                      <a:cxn ang="0">
                        <a:pos x="152" y="18"/>
                      </a:cxn>
                      <a:cxn ang="0">
                        <a:pos x="142" y="26"/>
                      </a:cxn>
                      <a:cxn ang="0">
                        <a:pos x="142" y="26"/>
                      </a:cxn>
                      <a:cxn ang="0">
                        <a:pos x="128" y="38"/>
                      </a:cxn>
                      <a:cxn ang="0">
                        <a:pos x="112" y="50"/>
                      </a:cxn>
                      <a:cxn ang="0">
                        <a:pos x="96" y="60"/>
                      </a:cxn>
                      <a:cxn ang="0">
                        <a:pos x="76" y="68"/>
                      </a:cxn>
                      <a:cxn ang="0">
                        <a:pos x="38" y="82"/>
                      </a:cxn>
                      <a:cxn ang="0">
                        <a:pos x="0" y="90"/>
                      </a:cxn>
                      <a:cxn ang="0">
                        <a:pos x="16" y="150"/>
                      </a:cxn>
                      <a:cxn ang="0">
                        <a:pos x="154" y="106"/>
                      </a:cxn>
                      <a:cxn ang="0">
                        <a:pos x="154" y="102"/>
                      </a:cxn>
                      <a:cxn ang="0">
                        <a:pos x="170" y="96"/>
                      </a:cxn>
                      <a:cxn ang="0">
                        <a:pos x="206" y="82"/>
                      </a:cxn>
                      <a:cxn ang="0">
                        <a:pos x="242" y="122"/>
                      </a:cxn>
                      <a:cxn ang="0">
                        <a:pos x="244" y="122"/>
                      </a:cxn>
                      <a:cxn ang="0">
                        <a:pos x="254" y="152"/>
                      </a:cxn>
                      <a:cxn ang="0">
                        <a:pos x="334" y="152"/>
                      </a:cxn>
                      <a:cxn ang="0">
                        <a:pos x="334" y="84"/>
                      </a:cxn>
                      <a:cxn ang="0">
                        <a:pos x="292" y="16"/>
                      </a:cxn>
                    </a:cxnLst>
                    <a:rect l="0" t="0" r="r" b="b"/>
                    <a:pathLst>
                      <a:path w="334" h="152">
                        <a:moveTo>
                          <a:pt x="292" y="16"/>
                        </a:moveTo>
                        <a:lnTo>
                          <a:pt x="264" y="68"/>
                        </a:lnTo>
                        <a:lnTo>
                          <a:pt x="214" y="2"/>
                        </a:lnTo>
                        <a:lnTo>
                          <a:pt x="214" y="0"/>
                        </a:lnTo>
                        <a:lnTo>
                          <a:pt x="214" y="0"/>
                        </a:lnTo>
                        <a:lnTo>
                          <a:pt x="202" y="0"/>
                        </a:lnTo>
                        <a:lnTo>
                          <a:pt x="184" y="2"/>
                        </a:lnTo>
                        <a:lnTo>
                          <a:pt x="174" y="6"/>
                        </a:lnTo>
                        <a:lnTo>
                          <a:pt x="162" y="12"/>
                        </a:lnTo>
                        <a:lnTo>
                          <a:pt x="152" y="18"/>
                        </a:lnTo>
                        <a:lnTo>
                          <a:pt x="142" y="26"/>
                        </a:lnTo>
                        <a:lnTo>
                          <a:pt x="142" y="26"/>
                        </a:lnTo>
                        <a:lnTo>
                          <a:pt x="128" y="38"/>
                        </a:lnTo>
                        <a:lnTo>
                          <a:pt x="112" y="50"/>
                        </a:lnTo>
                        <a:lnTo>
                          <a:pt x="96" y="60"/>
                        </a:lnTo>
                        <a:lnTo>
                          <a:pt x="76" y="68"/>
                        </a:lnTo>
                        <a:lnTo>
                          <a:pt x="38" y="82"/>
                        </a:lnTo>
                        <a:lnTo>
                          <a:pt x="0" y="90"/>
                        </a:lnTo>
                        <a:lnTo>
                          <a:pt x="16" y="150"/>
                        </a:lnTo>
                        <a:lnTo>
                          <a:pt x="154" y="106"/>
                        </a:lnTo>
                        <a:lnTo>
                          <a:pt x="154" y="102"/>
                        </a:lnTo>
                        <a:lnTo>
                          <a:pt x="170" y="96"/>
                        </a:lnTo>
                        <a:lnTo>
                          <a:pt x="206" y="82"/>
                        </a:lnTo>
                        <a:lnTo>
                          <a:pt x="242" y="122"/>
                        </a:lnTo>
                        <a:lnTo>
                          <a:pt x="244" y="122"/>
                        </a:lnTo>
                        <a:lnTo>
                          <a:pt x="254" y="152"/>
                        </a:lnTo>
                        <a:lnTo>
                          <a:pt x="334" y="152"/>
                        </a:lnTo>
                        <a:lnTo>
                          <a:pt x="334" y="84"/>
                        </a:lnTo>
                        <a:lnTo>
                          <a:pt x="292" y="16"/>
                        </a:lnTo>
                        <a:close/>
                      </a:path>
                    </a:pathLst>
                  </a:custGeom>
                  <a:grpFill/>
                  <a:ln w="635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da-DK">
                      <a:solidFill>
                        <a:schemeClr val="tx2"/>
                      </a:solidFill>
                      <a:ea typeface="ＭＳ Ｐゴシック" pitchFamily="-97" charset="-128"/>
                    </a:endParaRPr>
                  </a:p>
                </p:txBody>
              </p:sp>
              <p:grpSp>
                <p:nvGrpSpPr>
                  <p:cNvPr id="6" name="Gruppe 312"/>
                  <p:cNvGrpSpPr/>
                  <p:nvPr/>
                </p:nvGrpSpPr>
                <p:grpSpPr>
                  <a:xfrm>
                    <a:off x="1449633" y="664433"/>
                    <a:ext cx="6841620" cy="4722672"/>
                    <a:chOff x="1449633" y="664433"/>
                    <a:chExt cx="6841620" cy="4722672"/>
                  </a:xfrm>
                  <a:grpFill/>
                </p:grpSpPr>
                <p:grpSp>
                  <p:nvGrpSpPr>
                    <p:cNvPr id="7" name="Group 305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449633" y="664433"/>
                      <a:ext cx="6841620" cy="4644660"/>
                      <a:chOff x="698" y="593"/>
                      <a:chExt cx="4584" cy="3112"/>
                    </a:xfrm>
                    <a:grpFill/>
                  </p:grpSpPr>
                  <p:sp>
                    <p:nvSpPr>
                      <p:cNvPr id="242" name="Freeform 285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218" y="1345"/>
                        <a:ext cx="2" cy="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0" y="2"/>
                          </a:cxn>
                          <a:cxn ang="0">
                            <a:pos x="2" y="2"/>
                          </a:cxn>
                          <a:cxn ang="0">
                            <a:pos x="0" y="0"/>
                          </a:cxn>
                        </a:cxnLst>
                        <a:rect l="0" t="0" r="r" b="b"/>
                        <a:pathLst>
                          <a:path w="2" h="2">
                            <a:moveTo>
                              <a:pt x="0" y="0"/>
                            </a:moveTo>
                            <a:lnTo>
                              <a:pt x="0" y="2"/>
                            </a:lnTo>
                            <a:lnTo>
                              <a:pt x="2" y="2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243" name="Freeform 285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372" y="2223"/>
                        <a:ext cx="580" cy="78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28" y="0"/>
                          </a:cxn>
                          <a:cxn ang="0">
                            <a:pos x="112" y="120"/>
                          </a:cxn>
                          <a:cxn ang="0">
                            <a:pos x="72" y="106"/>
                          </a:cxn>
                          <a:cxn ang="0">
                            <a:pos x="42" y="254"/>
                          </a:cxn>
                          <a:cxn ang="0">
                            <a:pos x="74" y="350"/>
                          </a:cxn>
                          <a:cxn ang="0">
                            <a:pos x="62" y="364"/>
                          </a:cxn>
                          <a:cxn ang="0">
                            <a:pos x="12" y="472"/>
                          </a:cxn>
                          <a:cxn ang="0">
                            <a:pos x="24" y="526"/>
                          </a:cxn>
                          <a:cxn ang="0">
                            <a:pos x="0" y="568"/>
                          </a:cxn>
                          <a:cxn ang="0">
                            <a:pos x="362" y="768"/>
                          </a:cxn>
                          <a:cxn ang="0">
                            <a:pos x="538" y="784"/>
                          </a:cxn>
                          <a:cxn ang="0">
                            <a:pos x="580" y="80"/>
                          </a:cxn>
                          <a:cxn ang="0">
                            <a:pos x="128" y="0"/>
                          </a:cxn>
                        </a:cxnLst>
                        <a:rect l="0" t="0" r="r" b="b"/>
                        <a:pathLst>
                          <a:path w="580" h="784">
                            <a:moveTo>
                              <a:pt x="128" y="0"/>
                            </a:moveTo>
                            <a:lnTo>
                              <a:pt x="112" y="120"/>
                            </a:lnTo>
                            <a:lnTo>
                              <a:pt x="72" y="106"/>
                            </a:lnTo>
                            <a:lnTo>
                              <a:pt x="42" y="254"/>
                            </a:lnTo>
                            <a:lnTo>
                              <a:pt x="74" y="350"/>
                            </a:lnTo>
                            <a:lnTo>
                              <a:pt x="62" y="364"/>
                            </a:lnTo>
                            <a:lnTo>
                              <a:pt x="12" y="472"/>
                            </a:lnTo>
                            <a:lnTo>
                              <a:pt x="24" y="526"/>
                            </a:lnTo>
                            <a:lnTo>
                              <a:pt x="0" y="568"/>
                            </a:lnTo>
                            <a:lnTo>
                              <a:pt x="362" y="768"/>
                            </a:lnTo>
                            <a:lnTo>
                              <a:pt x="538" y="784"/>
                            </a:lnTo>
                            <a:lnTo>
                              <a:pt x="580" y="80"/>
                            </a:lnTo>
                            <a:lnTo>
                              <a:pt x="128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244" name="Freeform 285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418" y="2739"/>
                        <a:ext cx="560" cy="46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76" y="240"/>
                          </a:cxn>
                          <a:cxn ang="0">
                            <a:pos x="310" y="90"/>
                          </a:cxn>
                          <a:cxn ang="0">
                            <a:pos x="280" y="0"/>
                          </a:cxn>
                          <a:cxn ang="0">
                            <a:pos x="0" y="20"/>
                          </a:cxn>
                          <a:cxn ang="0">
                            <a:pos x="16" y="154"/>
                          </a:cxn>
                          <a:cxn ang="0">
                            <a:pos x="84" y="274"/>
                          </a:cxn>
                          <a:cxn ang="0">
                            <a:pos x="76" y="372"/>
                          </a:cxn>
                          <a:cxn ang="0">
                            <a:pos x="62" y="416"/>
                          </a:cxn>
                          <a:cxn ang="0">
                            <a:pos x="174" y="440"/>
                          </a:cxn>
                          <a:cxn ang="0">
                            <a:pos x="282" y="426"/>
                          </a:cxn>
                          <a:cxn ang="0">
                            <a:pos x="264" y="468"/>
                          </a:cxn>
                          <a:cxn ang="0">
                            <a:pos x="354" y="468"/>
                          </a:cxn>
                          <a:cxn ang="0">
                            <a:pos x="390" y="426"/>
                          </a:cxn>
                          <a:cxn ang="0">
                            <a:pos x="412" y="454"/>
                          </a:cxn>
                          <a:cxn ang="0">
                            <a:pos x="480" y="400"/>
                          </a:cxn>
                          <a:cxn ang="0">
                            <a:pos x="502" y="454"/>
                          </a:cxn>
                          <a:cxn ang="0">
                            <a:pos x="540" y="454"/>
                          </a:cxn>
                          <a:cxn ang="0">
                            <a:pos x="560" y="412"/>
                          </a:cxn>
                          <a:cxn ang="0">
                            <a:pos x="512" y="344"/>
                          </a:cxn>
                          <a:cxn ang="0">
                            <a:pos x="480" y="304"/>
                          </a:cxn>
                          <a:cxn ang="0">
                            <a:pos x="486" y="302"/>
                          </a:cxn>
                          <a:cxn ang="0">
                            <a:pos x="448" y="230"/>
                          </a:cxn>
                          <a:cxn ang="0">
                            <a:pos x="276" y="240"/>
                          </a:cxn>
                        </a:cxnLst>
                        <a:rect l="0" t="0" r="r" b="b"/>
                        <a:pathLst>
                          <a:path w="560" h="468">
                            <a:moveTo>
                              <a:pt x="276" y="240"/>
                            </a:moveTo>
                            <a:lnTo>
                              <a:pt x="310" y="90"/>
                            </a:lnTo>
                            <a:lnTo>
                              <a:pt x="280" y="0"/>
                            </a:lnTo>
                            <a:lnTo>
                              <a:pt x="0" y="20"/>
                            </a:lnTo>
                            <a:lnTo>
                              <a:pt x="16" y="154"/>
                            </a:lnTo>
                            <a:lnTo>
                              <a:pt x="84" y="274"/>
                            </a:lnTo>
                            <a:lnTo>
                              <a:pt x="76" y="372"/>
                            </a:lnTo>
                            <a:lnTo>
                              <a:pt x="62" y="416"/>
                            </a:lnTo>
                            <a:lnTo>
                              <a:pt x="174" y="440"/>
                            </a:lnTo>
                            <a:lnTo>
                              <a:pt x="282" y="426"/>
                            </a:lnTo>
                            <a:lnTo>
                              <a:pt x="264" y="468"/>
                            </a:lnTo>
                            <a:lnTo>
                              <a:pt x="354" y="468"/>
                            </a:lnTo>
                            <a:lnTo>
                              <a:pt x="390" y="426"/>
                            </a:lnTo>
                            <a:lnTo>
                              <a:pt x="412" y="454"/>
                            </a:lnTo>
                            <a:lnTo>
                              <a:pt x="480" y="400"/>
                            </a:lnTo>
                            <a:lnTo>
                              <a:pt x="502" y="454"/>
                            </a:lnTo>
                            <a:lnTo>
                              <a:pt x="540" y="454"/>
                            </a:lnTo>
                            <a:lnTo>
                              <a:pt x="560" y="412"/>
                            </a:lnTo>
                            <a:lnTo>
                              <a:pt x="512" y="344"/>
                            </a:lnTo>
                            <a:lnTo>
                              <a:pt x="480" y="304"/>
                            </a:lnTo>
                            <a:lnTo>
                              <a:pt x="486" y="302"/>
                            </a:lnTo>
                            <a:lnTo>
                              <a:pt x="448" y="230"/>
                            </a:lnTo>
                            <a:lnTo>
                              <a:pt x="276" y="24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245" name="Freeform 285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918" y="2303"/>
                        <a:ext cx="632" cy="71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54" y="634"/>
                          </a:cxn>
                          <a:cxn ang="0">
                            <a:pos x="620" y="642"/>
                          </a:cxn>
                          <a:cxn ang="0">
                            <a:pos x="612" y="82"/>
                          </a:cxn>
                          <a:cxn ang="0">
                            <a:pos x="632" y="82"/>
                          </a:cxn>
                          <a:cxn ang="0">
                            <a:pos x="632" y="14"/>
                          </a:cxn>
                          <a:cxn ang="0">
                            <a:pos x="40" y="0"/>
                          </a:cxn>
                          <a:cxn ang="0">
                            <a:pos x="0" y="704"/>
                          </a:cxn>
                          <a:cxn ang="0">
                            <a:pos x="104" y="712"/>
                          </a:cxn>
                          <a:cxn ang="0">
                            <a:pos x="104" y="660"/>
                          </a:cxn>
                          <a:cxn ang="0">
                            <a:pos x="252" y="676"/>
                          </a:cxn>
                          <a:cxn ang="0">
                            <a:pos x="256" y="678"/>
                          </a:cxn>
                          <a:cxn ang="0">
                            <a:pos x="252" y="674"/>
                          </a:cxn>
                          <a:cxn ang="0">
                            <a:pos x="254" y="634"/>
                          </a:cxn>
                        </a:cxnLst>
                        <a:rect l="0" t="0" r="r" b="b"/>
                        <a:pathLst>
                          <a:path w="632" h="712">
                            <a:moveTo>
                              <a:pt x="254" y="634"/>
                            </a:moveTo>
                            <a:lnTo>
                              <a:pt x="620" y="642"/>
                            </a:lnTo>
                            <a:lnTo>
                              <a:pt x="612" y="82"/>
                            </a:lnTo>
                            <a:lnTo>
                              <a:pt x="632" y="82"/>
                            </a:lnTo>
                            <a:lnTo>
                              <a:pt x="632" y="14"/>
                            </a:lnTo>
                            <a:lnTo>
                              <a:pt x="40" y="0"/>
                            </a:lnTo>
                            <a:lnTo>
                              <a:pt x="0" y="704"/>
                            </a:lnTo>
                            <a:lnTo>
                              <a:pt x="104" y="712"/>
                            </a:lnTo>
                            <a:lnTo>
                              <a:pt x="104" y="660"/>
                            </a:lnTo>
                            <a:lnTo>
                              <a:pt x="252" y="676"/>
                            </a:lnTo>
                            <a:lnTo>
                              <a:pt x="256" y="678"/>
                            </a:lnTo>
                            <a:lnTo>
                              <a:pt x="252" y="674"/>
                            </a:lnTo>
                            <a:lnTo>
                              <a:pt x="254" y="634"/>
                            </a:lnTo>
                            <a:close/>
                          </a:path>
                        </a:pathLst>
                      </a:custGeom>
                      <a:grpFill/>
                      <a:ln w="4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246" name="Freeform 285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176" y="2383"/>
                        <a:ext cx="1322" cy="132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12" y="726"/>
                          </a:cxn>
                          <a:cxn ang="0">
                            <a:pos x="1322" y="630"/>
                          </a:cxn>
                          <a:cxn ang="0">
                            <a:pos x="1252" y="512"/>
                          </a:cxn>
                          <a:cxn ang="0">
                            <a:pos x="1234" y="376"/>
                          </a:cxn>
                          <a:cxn ang="0">
                            <a:pos x="1234" y="376"/>
                          </a:cxn>
                          <a:cxn ang="0">
                            <a:pos x="1234" y="376"/>
                          </a:cxn>
                          <a:cxn ang="0">
                            <a:pos x="1230" y="338"/>
                          </a:cxn>
                          <a:cxn ang="0">
                            <a:pos x="1120" y="292"/>
                          </a:cxn>
                          <a:cxn ang="0">
                            <a:pos x="852" y="304"/>
                          </a:cxn>
                          <a:cxn ang="0">
                            <a:pos x="644" y="236"/>
                          </a:cxn>
                          <a:cxn ang="0">
                            <a:pos x="632" y="0"/>
                          </a:cxn>
                          <a:cxn ang="0">
                            <a:pos x="362" y="10"/>
                          </a:cxn>
                          <a:cxn ang="0">
                            <a:pos x="370" y="572"/>
                          </a:cxn>
                          <a:cxn ang="0">
                            <a:pos x="0" y="562"/>
                          </a:cxn>
                          <a:cxn ang="0">
                            <a:pos x="0" y="600"/>
                          </a:cxn>
                          <a:cxn ang="0">
                            <a:pos x="174" y="756"/>
                          </a:cxn>
                          <a:cxn ang="0">
                            <a:pos x="212" y="878"/>
                          </a:cxn>
                          <a:cxn ang="0">
                            <a:pos x="372" y="958"/>
                          </a:cxn>
                          <a:cxn ang="0">
                            <a:pos x="442" y="850"/>
                          </a:cxn>
                          <a:cxn ang="0">
                            <a:pos x="562" y="864"/>
                          </a:cxn>
                          <a:cxn ang="0">
                            <a:pos x="770" y="1254"/>
                          </a:cxn>
                          <a:cxn ang="0">
                            <a:pos x="978" y="1322"/>
                          </a:cxn>
                          <a:cxn ang="0">
                            <a:pos x="1008" y="1268"/>
                          </a:cxn>
                          <a:cxn ang="0">
                            <a:pos x="968" y="1146"/>
                          </a:cxn>
                          <a:cxn ang="0">
                            <a:pos x="968" y="1014"/>
                          </a:cxn>
                          <a:cxn ang="0">
                            <a:pos x="1286" y="768"/>
                          </a:cxn>
                          <a:cxn ang="0">
                            <a:pos x="1300" y="772"/>
                          </a:cxn>
                          <a:cxn ang="0">
                            <a:pos x="1298" y="770"/>
                          </a:cxn>
                          <a:cxn ang="0">
                            <a:pos x="1312" y="726"/>
                          </a:cxn>
                        </a:cxnLst>
                        <a:rect l="0" t="0" r="r" b="b"/>
                        <a:pathLst>
                          <a:path w="1322" h="1322">
                            <a:moveTo>
                              <a:pt x="1312" y="726"/>
                            </a:moveTo>
                            <a:lnTo>
                              <a:pt x="1322" y="630"/>
                            </a:lnTo>
                            <a:lnTo>
                              <a:pt x="1252" y="512"/>
                            </a:lnTo>
                            <a:lnTo>
                              <a:pt x="1234" y="376"/>
                            </a:lnTo>
                            <a:lnTo>
                              <a:pt x="1234" y="376"/>
                            </a:lnTo>
                            <a:lnTo>
                              <a:pt x="1234" y="376"/>
                            </a:lnTo>
                            <a:lnTo>
                              <a:pt x="1230" y="338"/>
                            </a:lnTo>
                            <a:lnTo>
                              <a:pt x="1120" y="292"/>
                            </a:lnTo>
                            <a:lnTo>
                              <a:pt x="852" y="304"/>
                            </a:lnTo>
                            <a:lnTo>
                              <a:pt x="644" y="236"/>
                            </a:lnTo>
                            <a:lnTo>
                              <a:pt x="632" y="0"/>
                            </a:lnTo>
                            <a:lnTo>
                              <a:pt x="362" y="10"/>
                            </a:lnTo>
                            <a:lnTo>
                              <a:pt x="370" y="572"/>
                            </a:lnTo>
                            <a:lnTo>
                              <a:pt x="0" y="562"/>
                            </a:lnTo>
                            <a:lnTo>
                              <a:pt x="0" y="600"/>
                            </a:lnTo>
                            <a:lnTo>
                              <a:pt x="174" y="756"/>
                            </a:lnTo>
                            <a:lnTo>
                              <a:pt x="212" y="878"/>
                            </a:lnTo>
                            <a:lnTo>
                              <a:pt x="372" y="958"/>
                            </a:lnTo>
                            <a:lnTo>
                              <a:pt x="442" y="850"/>
                            </a:lnTo>
                            <a:lnTo>
                              <a:pt x="562" y="864"/>
                            </a:lnTo>
                            <a:lnTo>
                              <a:pt x="770" y="1254"/>
                            </a:lnTo>
                            <a:lnTo>
                              <a:pt x="978" y="1322"/>
                            </a:lnTo>
                            <a:lnTo>
                              <a:pt x="1008" y="1268"/>
                            </a:lnTo>
                            <a:lnTo>
                              <a:pt x="968" y="1146"/>
                            </a:lnTo>
                            <a:lnTo>
                              <a:pt x="968" y="1014"/>
                            </a:lnTo>
                            <a:lnTo>
                              <a:pt x="1286" y="768"/>
                            </a:lnTo>
                            <a:lnTo>
                              <a:pt x="1300" y="772"/>
                            </a:lnTo>
                            <a:lnTo>
                              <a:pt x="1298" y="770"/>
                            </a:lnTo>
                            <a:lnTo>
                              <a:pt x="1312" y="726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247" name="Freeform 285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342" y="2335"/>
                        <a:ext cx="450" cy="42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72" y="382"/>
                          </a:cxn>
                          <a:cxn ang="0">
                            <a:pos x="76" y="420"/>
                          </a:cxn>
                          <a:cxn ang="0">
                            <a:pos x="356" y="400"/>
                          </a:cxn>
                          <a:cxn ang="0">
                            <a:pos x="346" y="360"/>
                          </a:cxn>
                          <a:cxn ang="0">
                            <a:pos x="450" y="42"/>
                          </a:cxn>
                          <a:cxn ang="0">
                            <a:pos x="366" y="48"/>
                          </a:cxn>
                          <a:cxn ang="0">
                            <a:pos x="384" y="0"/>
                          </a:cxn>
                          <a:cxn ang="0">
                            <a:pos x="0" y="8"/>
                          </a:cxn>
                          <a:cxn ang="0">
                            <a:pos x="32" y="366"/>
                          </a:cxn>
                          <a:cxn ang="0">
                            <a:pos x="72" y="382"/>
                          </a:cxn>
                        </a:cxnLst>
                        <a:rect l="0" t="0" r="r" b="b"/>
                        <a:pathLst>
                          <a:path w="450" h="420">
                            <a:moveTo>
                              <a:pt x="72" y="382"/>
                            </a:moveTo>
                            <a:lnTo>
                              <a:pt x="76" y="420"/>
                            </a:lnTo>
                            <a:lnTo>
                              <a:pt x="356" y="400"/>
                            </a:lnTo>
                            <a:lnTo>
                              <a:pt x="346" y="360"/>
                            </a:lnTo>
                            <a:lnTo>
                              <a:pt x="450" y="42"/>
                            </a:lnTo>
                            <a:lnTo>
                              <a:pt x="366" y="48"/>
                            </a:lnTo>
                            <a:lnTo>
                              <a:pt x="384" y="0"/>
                            </a:lnTo>
                            <a:lnTo>
                              <a:pt x="0" y="8"/>
                            </a:lnTo>
                            <a:lnTo>
                              <a:pt x="32" y="366"/>
                            </a:lnTo>
                            <a:lnTo>
                              <a:pt x="72" y="38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248" name="Freeform 285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556" y="2289"/>
                        <a:ext cx="808" cy="40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28"/>
                          </a:cxn>
                          <a:cxn ang="0">
                            <a:pos x="2" y="96"/>
                          </a:cxn>
                          <a:cxn ang="0">
                            <a:pos x="256" y="88"/>
                          </a:cxn>
                          <a:cxn ang="0">
                            <a:pos x="270" y="326"/>
                          </a:cxn>
                          <a:cxn ang="0">
                            <a:pos x="472" y="394"/>
                          </a:cxn>
                          <a:cxn ang="0">
                            <a:pos x="742" y="380"/>
                          </a:cxn>
                          <a:cxn ang="0">
                            <a:pos x="808" y="408"/>
                          </a:cxn>
                          <a:cxn ang="0">
                            <a:pos x="774" y="0"/>
                          </a:cxn>
                          <a:cxn ang="0">
                            <a:pos x="0" y="28"/>
                          </a:cxn>
                        </a:cxnLst>
                        <a:rect l="0" t="0" r="r" b="b"/>
                        <a:pathLst>
                          <a:path w="808" h="408">
                            <a:moveTo>
                              <a:pt x="0" y="28"/>
                            </a:moveTo>
                            <a:lnTo>
                              <a:pt x="2" y="96"/>
                            </a:lnTo>
                            <a:lnTo>
                              <a:pt x="256" y="88"/>
                            </a:lnTo>
                            <a:lnTo>
                              <a:pt x="270" y="326"/>
                            </a:lnTo>
                            <a:lnTo>
                              <a:pt x="472" y="394"/>
                            </a:lnTo>
                            <a:lnTo>
                              <a:pt x="742" y="380"/>
                            </a:lnTo>
                            <a:lnTo>
                              <a:pt x="808" y="408"/>
                            </a:lnTo>
                            <a:lnTo>
                              <a:pt x="774" y="0"/>
                            </a:lnTo>
                            <a:lnTo>
                              <a:pt x="0" y="28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249" name="Freeform 286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500" y="1631"/>
                        <a:ext cx="500" cy="66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588"/>
                          </a:cxn>
                          <a:cxn ang="0">
                            <a:pos x="452" y="668"/>
                          </a:cxn>
                          <a:cxn ang="0">
                            <a:pos x="500" y="202"/>
                          </a:cxn>
                          <a:cxn ang="0">
                            <a:pos x="312" y="176"/>
                          </a:cxn>
                          <a:cxn ang="0">
                            <a:pos x="336" y="54"/>
                          </a:cxn>
                          <a:cxn ang="0">
                            <a:pos x="76" y="0"/>
                          </a:cxn>
                          <a:cxn ang="0">
                            <a:pos x="0" y="588"/>
                          </a:cxn>
                        </a:cxnLst>
                        <a:rect l="0" t="0" r="r" b="b"/>
                        <a:pathLst>
                          <a:path w="500" h="668">
                            <a:moveTo>
                              <a:pt x="0" y="588"/>
                            </a:moveTo>
                            <a:lnTo>
                              <a:pt x="452" y="668"/>
                            </a:lnTo>
                            <a:lnTo>
                              <a:pt x="500" y="202"/>
                            </a:lnTo>
                            <a:lnTo>
                              <a:pt x="312" y="176"/>
                            </a:lnTo>
                            <a:lnTo>
                              <a:pt x="336" y="54"/>
                            </a:lnTo>
                            <a:lnTo>
                              <a:pt x="76" y="0"/>
                            </a:lnTo>
                            <a:lnTo>
                              <a:pt x="0" y="588"/>
                            </a:lnTo>
                            <a:close/>
                          </a:path>
                        </a:pathLst>
                      </a:custGeom>
                      <a:grpFill/>
                      <a:ln w="4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250" name="Freeform 286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546" y="929"/>
                        <a:ext cx="532" cy="25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30" y="214"/>
                          </a:cxn>
                          <a:cxn ang="0">
                            <a:pos x="236" y="252"/>
                          </a:cxn>
                          <a:cxn ang="0">
                            <a:pos x="262" y="252"/>
                          </a:cxn>
                          <a:cxn ang="0">
                            <a:pos x="284" y="200"/>
                          </a:cxn>
                          <a:cxn ang="0">
                            <a:pos x="362" y="160"/>
                          </a:cxn>
                          <a:cxn ang="0">
                            <a:pos x="444" y="122"/>
                          </a:cxn>
                          <a:cxn ang="0">
                            <a:pos x="532" y="122"/>
                          </a:cxn>
                          <a:cxn ang="0">
                            <a:pos x="444" y="14"/>
                          </a:cxn>
                          <a:cxn ang="0">
                            <a:pos x="306" y="96"/>
                          </a:cxn>
                          <a:cxn ang="0">
                            <a:pos x="244" y="106"/>
                          </a:cxn>
                          <a:cxn ang="0">
                            <a:pos x="206" y="70"/>
                          </a:cxn>
                          <a:cxn ang="0">
                            <a:pos x="154" y="80"/>
                          </a:cxn>
                          <a:cxn ang="0">
                            <a:pos x="174" y="0"/>
                          </a:cxn>
                          <a:cxn ang="0">
                            <a:pos x="4" y="134"/>
                          </a:cxn>
                          <a:cxn ang="0">
                            <a:pos x="0" y="134"/>
                          </a:cxn>
                          <a:cxn ang="0">
                            <a:pos x="18" y="186"/>
                          </a:cxn>
                          <a:cxn ang="0">
                            <a:pos x="230" y="214"/>
                          </a:cxn>
                        </a:cxnLst>
                        <a:rect l="0" t="0" r="r" b="b"/>
                        <a:pathLst>
                          <a:path w="532" h="252">
                            <a:moveTo>
                              <a:pt x="230" y="214"/>
                            </a:moveTo>
                            <a:lnTo>
                              <a:pt x="236" y="252"/>
                            </a:lnTo>
                            <a:lnTo>
                              <a:pt x="262" y="252"/>
                            </a:lnTo>
                            <a:lnTo>
                              <a:pt x="284" y="200"/>
                            </a:lnTo>
                            <a:lnTo>
                              <a:pt x="362" y="160"/>
                            </a:lnTo>
                            <a:lnTo>
                              <a:pt x="444" y="122"/>
                            </a:lnTo>
                            <a:lnTo>
                              <a:pt x="532" y="122"/>
                            </a:lnTo>
                            <a:lnTo>
                              <a:pt x="444" y="14"/>
                            </a:lnTo>
                            <a:lnTo>
                              <a:pt x="306" y="96"/>
                            </a:lnTo>
                            <a:lnTo>
                              <a:pt x="244" y="106"/>
                            </a:lnTo>
                            <a:lnTo>
                              <a:pt x="206" y="70"/>
                            </a:lnTo>
                            <a:lnTo>
                              <a:pt x="154" y="80"/>
                            </a:lnTo>
                            <a:lnTo>
                              <a:pt x="174" y="0"/>
                            </a:lnTo>
                            <a:lnTo>
                              <a:pt x="4" y="134"/>
                            </a:lnTo>
                            <a:lnTo>
                              <a:pt x="0" y="134"/>
                            </a:lnTo>
                            <a:lnTo>
                              <a:pt x="18" y="186"/>
                            </a:lnTo>
                            <a:lnTo>
                              <a:pt x="230" y="214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252" name="Freeform 286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958" y="1833"/>
                        <a:ext cx="676" cy="47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70" y="118"/>
                          </a:cxn>
                          <a:cxn ang="0">
                            <a:pos x="662" y="26"/>
                          </a:cxn>
                          <a:cxn ang="0">
                            <a:pos x="50" y="0"/>
                          </a:cxn>
                          <a:cxn ang="0">
                            <a:pos x="0" y="466"/>
                          </a:cxn>
                          <a:cxn ang="0">
                            <a:pos x="594" y="476"/>
                          </a:cxn>
                          <a:cxn ang="0">
                            <a:pos x="676" y="474"/>
                          </a:cxn>
                          <a:cxn ang="0">
                            <a:pos x="668" y="118"/>
                          </a:cxn>
                          <a:cxn ang="0">
                            <a:pos x="670" y="118"/>
                          </a:cxn>
                        </a:cxnLst>
                        <a:rect l="0" t="0" r="r" b="b"/>
                        <a:pathLst>
                          <a:path w="676" h="476">
                            <a:moveTo>
                              <a:pt x="670" y="118"/>
                            </a:moveTo>
                            <a:lnTo>
                              <a:pt x="662" y="26"/>
                            </a:lnTo>
                            <a:lnTo>
                              <a:pt x="50" y="0"/>
                            </a:lnTo>
                            <a:lnTo>
                              <a:pt x="0" y="466"/>
                            </a:lnTo>
                            <a:lnTo>
                              <a:pt x="594" y="476"/>
                            </a:lnTo>
                            <a:lnTo>
                              <a:pt x="676" y="474"/>
                            </a:lnTo>
                            <a:lnTo>
                              <a:pt x="668" y="118"/>
                            </a:lnTo>
                            <a:lnTo>
                              <a:pt x="670" y="118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255" name="Freeform 286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698" y="1433"/>
                        <a:ext cx="742" cy="135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94" y="1314"/>
                          </a:cxn>
                          <a:cxn ang="0">
                            <a:pos x="682" y="1260"/>
                          </a:cxn>
                          <a:cxn ang="0">
                            <a:pos x="732" y="1150"/>
                          </a:cxn>
                          <a:cxn ang="0">
                            <a:pos x="742" y="1140"/>
                          </a:cxn>
                          <a:cxn ang="0">
                            <a:pos x="712" y="1044"/>
                          </a:cxn>
                          <a:cxn ang="0">
                            <a:pos x="324" y="482"/>
                          </a:cxn>
                          <a:cxn ang="0">
                            <a:pos x="334" y="454"/>
                          </a:cxn>
                          <a:cxn ang="0">
                            <a:pos x="324" y="426"/>
                          </a:cxn>
                          <a:cxn ang="0">
                            <a:pos x="402" y="98"/>
                          </a:cxn>
                          <a:cxn ang="0">
                            <a:pos x="70" y="8"/>
                          </a:cxn>
                          <a:cxn ang="0">
                            <a:pos x="68" y="0"/>
                          </a:cxn>
                          <a:cxn ang="0">
                            <a:pos x="70" y="34"/>
                          </a:cxn>
                          <a:cxn ang="0">
                            <a:pos x="0" y="156"/>
                          </a:cxn>
                          <a:cxn ang="0">
                            <a:pos x="42" y="278"/>
                          </a:cxn>
                          <a:cxn ang="0">
                            <a:pos x="32" y="384"/>
                          </a:cxn>
                          <a:cxn ang="0">
                            <a:pos x="102" y="534"/>
                          </a:cxn>
                          <a:cxn ang="0">
                            <a:pos x="102" y="614"/>
                          </a:cxn>
                          <a:cxn ang="0">
                            <a:pos x="122" y="682"/>
                          </a:cxn>
                          <a:cxn ang="0">
                            <a:pos x="90" y="734"/>
                          </a:cxn>
                          <a:cxn ang="0">
                            <a:pos x="190" y="870"/>
                          </a:cxn>
                          <a:cxn ang="0">
                            <a:pos x="190" y="1006"/>
                          </a:cxn>
                          <a:cxn ang="0">
                            <a:pos x="360" y="1114"/>
                          </a:cxn>
                          <a:cxn ang="0">
                            <a:pos x="360" y="1178"/>
                          </a:cxn>
                          <a:cxn ang="0">
                            <a:pos x="450" y="1236"/>
                          </a:cxn>
                          <a:cxn ang="0">
                            <a:pos x="450" y="1342"/>
                          </a:cxn>
                          <a:cxn ang="0">
                            <a:pos x="668" y="1354"/>
                          </a:cxn>
                          <a:cxn ang="0">
                            <a:pos x="672" y="1358"/>
                          </a:cxn>
                          <a:cxn ang="0">
                            <a:pos x="668" y="1354"/>
                          </a:cxn>
                          <a:cxn ang="0">
                            <a:pos x="694" y="1314"/>
                          </a:cxn>
                        </a:cxnLst>
                        <a:rect l="0" t="0" r="r" b="b"/>
                        <a:pathLst>
                          <a:path w="742" h="1358">
                            <a:moveTo>
                              <a:pt x="694" y="1314"/>
                            </a:moveTo>
                            <a:lnTo>
                              <a:pt x="682" y="1260"/>
                            </a:lnTo>
                            <a:lnTo>
                              <a:pt x="732" y="1150"/>
                            </a:lnTo>
                            <a:lnTo>
                              <a:pt x="742" y="1140"/>
                            </a:lnTo>
                            <a:lnTo>
                              <a:pt x="712" y="1044"/>
                            </a:lnTo>
                            <a:lnTo>
                              <a:pt x="324" y="482"/>
                            </a:lnTo>
                            <a:lnTo>
                              <a:pt x="334" y="454"/>
                            </a:lnTo>
                            <a:lnTo>
                              <a:pt x="324" y="426"/>
                            </a:lnTo>
                            <a:lnTo>
                              <a:pt x="402" y="98"/>
                            </a:lnTo>
                            <a:lnTo>
                              <a:pt x="70" y="8"/>
                            </a:lnTo>
                            <a:lnTo>
                              <a:pt x="68" y="0"/>
                            </a:lnTo>
                            <a:lnTo>
                              <a:pt x="70" y="34"/>
                            </a:lnTo>
                            <a:lnTo>
                              <a:pt x="0" y="156"/>
                            </a:lnTo>
                            <a:lnTo>
                              <a:pt x="42" y="278"/>
                            </a:lnTo>
                            <a:lnTo>
                              <a:pt x="32" y="384"/>
                            </a:lnTo>
                            <a:lnTo>
                              <a:pt x="102" y="534"/>
                            </a:lnTo>
                            <a:lnTo>
                              <a:pt x="102" y="614"/>
                            </a:lnTo>
                            <a:lnTo>
                              <a:pt x="122" y="682"/>
                            </a:lnTo>
                            <a:lnTo>
                              <a:pt x="90" y="734"/>
                            </a:lnTo>
                            <a:lnTo>
                              <a:pt x="190" y="870"/>
                            </a:lnTo>
                            <a:lnTo>
                              <a:pt x="190" y="1006"/>
                            </a:lnTo>
                            <a:lnTo>
                              <a:pt x="360" y="1114"/>
                            </a:lnTo>
                            <a:lnTo>
                              <a:pt x="360" y="1178"/>
                            </a:lnTo>
                            <a:lnTo>
                              <a:pt x="450" y="1236"/>
                            </a:lnTo>
                            <a:lnTo>
                              <a:pt x="450" y="1342"/>
                            </a:lnTo>
                            <a:lnTo>
                              <a:pt x="668" y="1354"/>
                            </a:lnTo>
                            <a:lnTo>
                              <a:pt x="672" y="1358"/>
                            </a:lnTo>
                            <a:lnTo>
                              <a:pt x="668" y="1354"/>
                            </a:lnTo>
                            <a:lnTo>
                              <a:pt x="694" y="1314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258" name="Freeform 286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816" y="1295"/>
                        <a:ext cx="656" cy="55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6" y="388"/>
                          </a:cxn>
                          <a:cxn ang="0">
                            <a:pos x="28" y="388"/>
                          </a:cxn>
                          <a:cxn ang="0">
                            <a:pos x="0" y="508"/>
                          </a:cxn>
                          <a:cxn ang="0">
                            <a:pos x="192" y="536"/>
                          </a:cxn>
                          <a:cxn ang="0">
                            <a:pos x="650" y="550"/>
                          </a:cxn>
                          <a:cxn ang="0">
                            <a:pos x="656" y="40"/>
                          </a:cxn>
                          <a:cxn ang="0">
                            <a:pos x="64" y="0"/>
                          </a:cxn>
                          <a:cxn ang="0">
                            <a:pos x="26" y="388"/>
                          </a:cxn>
                        </a:cxnLst>
                        <a:rect l="0" t="0" r="r" b="b"/>
                        <a:pathLst>
                          <a:path w="656" h="550">
                            <a:moveTo>
                              <a:pt x="26" y="388"/>
                            </a:moveTo>
                            <a:lnTo>
                              <a:pt x="28" y="388"/>
                            </a:lnTo>
                            <a:lnTo>
                              <a:pt x="0" y="508"/>
                            </a:lnTo>
                            <a:lnTo>
                              <a:pt x="192" y="536"/>
                            </a:lnTo>
                            <a:lnTo>
                              <a:pt x="650" y="550"/>
                            </a:lnTo>
                            <a:lnTo>
                              <a:pt x="656" y="40"/>
                            </a:lnTo>
                            <a:lnTo>
                              <a:pt x="64" y="0"/>
                            </a:lnTo>
                            <a:lnTo>
                              <a:pt x="26" y="388"/>
                            </a:lnTo>
                            <a:close/>
                          </a:path>
                        </a:pathLst>
                      </a:custGeom>
                      <a:grpFill/>
                      <a:ln w="4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267" name="Freeform 286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766" y="2147"/>
                        <a:ext cx="762" cy="32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06" y="304"/>
                          </a:cxn>
                          <a:cxn ang="0">
                            <a:pos x="554" y="246"/>
                          </a:cxn>
                          <a:cxn ang="0">
                            <a:pos x="580" y="154"/>
                          </a:cxn>
                          <a:cxn ang="0">
                            <a:pos x="752" y="30"/>
                          </a:cxn>
                          <a:cxn ang="0">
                            <a:pos x="762" y="0"/>
                          </a:cxn>
                          <a:cxn ang="0">
                            <a:pos x="762" y="0"/>
                          </a:cxn>
                          <a:cxn ang="0">
                            <a:pos x="332" y="88"/>
                          </a:cxn>
                          <a:cxn ang="0">
                            <a:pos x="54" y="134"/>
                          </a:cxn>
                          <a:cxn ang="0">
                            <a:pos x="32" y="134"/>
                          </a:cxn>
                          <a:cxn ang="0">
                            <a:pos x="32" y="230"/>
                          </a:cxn>
                          <a:cxn ang="0">
                            <a:pos x="30" y="230"/>
                          </a:cxn>
                          <a:cxn ang="0">
                            <a:pos x="0" y="324"/>
                          </a:cxn>
                          <a:cxn ang="0">
                            <a:pos x="206" y="304"/>
                          </a:cxn>
                        </a:cxnLst>
                        <a:rect l="0" t="0" r="r" b="b"/>
                        <a:pathLst>
                          <a:path w="762" h="324">
                            <a:moveTo>
                              <a:pt x="206" y="304"/>
                            </a:moveTo>
                            <a:lnTo>
                              <a:pt x="554" y="246"/>
                            </a:lnTo>
                            <a:lnTo>
                              <a:pt x="580" y="154"/>
                            </a:lnTo>
                            <a:lnTo>
                              <a:pt x="752" y="30"/>
                            </a:lnTo>
                            <a:lnTo>
                              <a:pt x="762" y="0"/>
                            </a:lnTo>
                            <a:lnTo>
                              <a:pt x="762" y="0"/>
                            </a:lnTo>
                            <a:lnTo>
                              <a:pt x="332" y="88"/>
                            </a:lnTo>
                            <a:lnTo>
                              <a:pt x="54" y="134"/>
                            </a:lnTo>
                            <a:lnTo>
                              <a:pt x="32" y="134"/>
                            </a:lnTo>
                            <a:lnTo>
                              <a:pt x="32" y="230"/>
                            </a:lnTo>
                            <a:lnTo>
                              <a:pt x="30" y="230"/>
                            </a:lnTo>
                            <a:lnTo>
                              <a:pt x="0" y="324"/>
                            </a:lnTo>
                            <a:lnTo>
                              <a:pt x="206" y="304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272" name="Freeform 286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324" y="1975"/>
                        <a:ext cx="788" cy="4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96" y="202"/>
                          </a:cxn>
                          <a:cxn ang="0">
                            <a:pos x="26" y="326"/>
                          </a:cxn>
                          <a:cxn ang="0">
                            <a:pos x="0" y="418"/>
                          </a:cxn>
                          <a:cxn ang="0">
                            <a:pos x="62" y="408"/>
                          </a:cxn>
                          <a:cxn ang="0">
                            <a:pos x="312" y="310"/>
                          </a:cxn>
                          <a:cxn ang="0">
                            <a:pos x="344" y="344"/>
                          </a:cxn>
                          <a:cxn ang="0">
                            <a:pos x="424" y="326"/>
                          </a:cxn>
                          <a:cxn ang="0">
                            <a:pos x="558" y="414"/>
                          </a:cxn>
                          <a:cxn ang="0">
                            <a:pos x="560" y="408"/>
                          </a:cxn>
                          <a:cxn ang="0">
                            <a:pos x="628" y="368"/>
                          </a:cxn>
                          <a:cxn ang="0">
                            <a:pos x="628" y="328"/>
                          </a:cxn>
                          <a:cxn ang="0">
                            <a:pos x="678" y="248"/>
                          </a:cxn>
                          <a:cxn ang="0">
                            <a:pos x="738" y="248"/>
                          </a:cxn>
                          <a:cxn ang="0">
                            <a:pos x="788" y="128"/>
                          </a:cxn>
                          <a:cxn ang="0">
                            <a:pos x="788" y="46"/>
                          </a:cxn>
                          <a:cxn ang="0">
                            <a:pos x="754" y="0"/>
                          </a:cxn>
                          <a:cxn ang="0">
                            <a:pos x="208" y="170"/>
                          </a:cxn>
                          <a:cxn ang="0">
                            <a:pos x="196" y="202"/>
                          </a:cxn>
                        </a:cxnLst>
                        <a:rect l="0" t="0" r="r" b="b"/>
                        <a:pathLst>
                          <a:path w="788" h="418">
                            <a:moveTo>
                              <a:pt x="196" y="202"/>
                            </a:moveTo>
                            <a:lnTo>
                              <a:pt x="26" y="326"/>
                            </a:lnTo>
                            <a:lnTo>
                              <a:pt x="0" y="418"/>
                            </a:lnTo>
                            <a:lnTo>
                              <a:pt x="62" y="408"/>
                            </a:lnTo>
                            <a:lnTo>
                              <a:pt x="312" y="310"/>
                            </a:lnTo>
                            <a:lnTo>
                              <a:pt x="344" y="344"/>
                            </a:lnTo>
                            <a:lnTo>
                              <a:pt x="424" y="326"/>
                            </a:lnTo>
                            <a:lnTo>
                              <a:pt x="558" y="414"/>
                            </a:lnTo>
                            <a:lnTo>
                              <a:pt x="560" y="408"/>
                            </a:lnTo>
                            <a:lnTo>
                              <a:pt x="628" y="368"/>
                            </a:lnTo>
                            <a:lnTo>
                              <a:pt x="628" y="328"/>
                            </a:lnTo>
                            <a:lnTo>
                              <a:pt x="678" y="248"/>
                            </a:lnTo>
                            <a:lnTo>
                              <a:pt x="738" y="248"/>
                            </a:lnTo>
                            <a:lnTo>
                              <a:pt x="788" y="128"/>
                            </a:lnTo>
                            <a:lnTo>
                              <a:pt x="788" y="46"/>
                            </a:lnTo>
                            <a:lnTo>
                              <a:pt x="754" y="0"/>
                            </a:lnTo>
                            <a:lnTo>
                              <a:pt x="208" y="170"/>
                            </a:lnTo>
                            <a:lnTo>
                              <a:pt x="196" y="20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273" name="Freeform 286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106" y="1349"/>
                        <a:ext cx="110" cy="7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4" y="38"/>
                          </a:cxn>
                          <a:cxn ang="0">
                            <a:pos x="0" y="76"/>
                          </a:cxn>
                          <a:cxn ang="0">
                            <a:pos x="46" y="52"/>
                          </a:cxn>
                          <a:cxn ang="0">
                            <a:pos x="106" y="12"/>
                          </a:cxn>
                          <a:cxn ang="0">
                            <a:pos x="110" y="0"/>
                          </a:cxn>
                          <a:cxn ang="0">
                            <a:pos x="98" y="0"/>
                          </a:cxn>
                          <a:cxn ang="0">
                            <a:pos x="14" y="38"/>
                          </a:cxn>
                        </a:cxnLst>
                        <a:rect l="0" t="0" r="r" b="b"/>
                        <a:pathLst>
                          <a:path w="110" h="76">
                            <a:moveTo>
                              <a:pt x="14" y="38"/>
                            </a:moveTo>
                            <a:lnTo>
                              <a:pt x="0" y="76"/>
                            </a:lnTo>
                            <a:lnTo>
                              <a:pt x="46" y="52"/>
                            </a:lnTo>
                            <a:lnTo>
                              <a:pt x="106" y="12"/>
                            </a:lnTo>
                            <a:lnTo>
                              <a:pt x="110" y="0"/>
                            </a:lnTo>
                            <a:lnTo>
                              <a:pt x="98" y="0"/>
                            </a:lnTo>
                            <a:lnTo>
                              <a:pt x="14" y="38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274" name="Freeform 286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628" y="1945"/>
                        <a:ext cx="700" cy="36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26" y="62"/>
                          </a:cxn>
                          <a:cxn ang="0">
                            <a:pos x="642" y="0"/>
                          </a:cxn>
                          <a:cxn ang="0">
                            <a:pos x="606" y="0"/>
                          </a:cxn>
                          <a:cxn ang="0">
                            <a:pos x="608" y="0"/>
                          </a:cxn>
                          <a:cxn ang="0">
                            <a:pos x="0" y="8"/>
                          </a:cxn>
                          <a:cxn ang="0">
                            <a:pos x="10" y="362"/>
                          </a:cxn>
                          <a:cxn ang="0">
                            <a:pos x="700" y="338"/>
                          </a:cxn>
                          <a:cxn ang="0">
                            <a:pos x="680" y="90"/>
                          </a:cxn>
                          <a:cxn ang="0">
                            <a:pos x="626" y="62"/>
                          </a:cxn>
                        </a:cxnLst>
                        <a:rect l="0" t="0" r="r" b="b"/>
                        <a:pathLst>
                          <a:path w="700" h="362">
                            <a:moveTo>
                              <a:pt x="626" y="62"/>
                            </a:moveTo>
                            <a:lnTo>
                              <a:pt x="642" y="0"/>
                            </a:lnTo>
                            <a:lnTo>
                              <a:pt x="606" y="0"/>
                            </a:lnTo>
                            <a:lnTo>
                              <a:pt x="608" y="0"/>
                            </a:lnTo>
                            <a:lnTo>
                              <a:pt x="0" y="8"/>
                            </a:lnTo>
                            <a:lnTo>
                              <a:pt x="10" y="362"/>
                            </a:lnTo>
                            <a:lnTo>
                              <a:pt x="700" y="338"/>
                            </a:lnTo>
                            <a:lnTo>
                              <a:pt x="680" y="90"/>
                            </a:lnTo>
                            <a:lnTo>
                              <a:pt x="626" y="6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275" name="Freeform 286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08" y="1089"/>
                        <a:ext cx="390" cy="51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50" y="464"/>
                          </a:cxn>
                          <a:cxn ang="0">
                            <a:pos x="338" y="460"/>
                          </a:cxn>
                          <a:cxn ang="0">
                            <a:pos x="390" y="284"/>
                          </a:cxn>
                          <a:cxn ang="0">
                            <a:pos x="320" y="164"/>
                          </a:cxn>
                          <a:cxn ang="0">
                            <a:pos x="280" y="190"/>
                          </a:cxn>
                          <a:cxn ang="0">
                            <a:pos x="250" y="14"/>
                          </a:cxn>
                          <a:cxn ang="0">
                            <a:pos x="100" y="0"/>
                          </a:cxn>
                          <a:cxn ang="0">
                            <a:pos x="100" y="28"/>
                          </a:cxn>
                          <a:cxn ang="0">
                            <a:pos x="22" y="124"/>
                          </a:cxn>
                          <a:cxn ang="0">
                            <a:pos x="0" y="232"/>
                          </a:cxn>
                          <a:cxn ang="0">
                            <a:pos x="12" y="272"/>
                          </a:cxn>
                          <a:cxn ang="0">
                            <a:pos x="50" y="378"/>
                          </a:cxn>
                          <a:cxn ang="0">
                            <a:pos x="50" y="486"/>
                          </a:cxn>
                          <a:cxn ang="0">
                            <a:pos x="24" y="510"/>
                          </a:cxn>
                          <a:cxn ang="0">
                            <a:pos x="212" y="506"/>
                          </a:cxn>
                          <a:cxn ang="0">
                            <a:pos x="350" y="464"/>
                          </a:cxn>
                        </a:cxnLst>
                        <a:rect l="0" t="0" r="r" b="b"/>
                        <a:pathLst>
                          <a:path w="390" h="510">
                            <a:moveTo>
                              <a:pt x="350" y="464"/>
                            </a:moveTo>
                            <a:lnTo>
                              <a:pt x="338" y="460"/>
                            </a:lnTo>
                            <a:lnTo>
                              <a:pt x="390" y="284"/>
                            </a:lnTo>
                            <a:lnTo>
                              <a:pt x="320" y="164"/>
                            </a:lnTo>
                            <a:lnTo>
                              <a:pt x="280" y="190"/>
                            </a:lnTo>
                            <a:lnTo>
                              <a:pt x="250" y="14"/>
                            </a:lnTo>
                            <a:lnTo>
                              <a:pt x="100" y="0"/>
                            </a:lnTo>
                            <a:lnTo>
                              <a:pt x="100" y="28"/>
                            </a:lnTo>
                            <a:lnTo>
                              <a:pt x="22" y="124"/>
                            </a:lnTo>
                            <a:lnTo>
                              <a:pt x="0" y="232"/>
                            </a:lnTo>
                            <a:lnTo>
                              <a:pt x="12" y="272"/>
                            </a:lnTo>
                            <a:lnTo>
                              <a:pt x="50" y="378"/>
                            </a:lnTo>
                            <a:lnTo>
                              <a:pt x="50" y="486"/>
                            </a:lnTo>
                            <a:lnTo>
                              <a:pt x="24" y="510"/>
                            </a:lnTo>
                            <a:lnTo>
                              <a:pt x="212" y="506"/>
                            </a:lnTo>
                            <a:lnTo>
                              <a:pt x="350" y="464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276" name="Freeform 287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028" y="1531"/>
                        <a:ext cx="540" cy="94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68" y="688"/>
                          </a:cxn>
                          <a:cxn ang="0">
                            <a:pos x="540" y="98"/>
                          </a:cxn>
                          <a:cxn ang="0">
                            <a:pos x="302" y="50"/>
                          </a:cxn>
                          <a:cxn ang="0">
                            <a:pos x="302" y="46"/>
                          </a:cxn>
                          <a:cxn ang="0">
                            <a:pos x="76" y="0"/>
                          </a:cxn>
                          <a:cxn ang="0">
                            <a:pos x="0" y="328"/>
                          </a:cxn>
                          <a:cxn ang="0">
                            <a:pos x="10" y="356"/>
                          </a:cxn>
                          <a:cxn ang="0">
                            <a:pos x="0" y="384"/>
                          </a:cxn>
                          <a:cxn ang="0">
                            <a:pos x="384" y="942"/>
                          </a:cxn>
                          <a:cxn ang="0">
                            <a:pos x="414" y="794"/>
                          </a:cxn>
                          <a:cxn ang="0">
                            <a:pos x="454" y="806"/>
                          </a:cxn>
                          <a:cxn ang="0">
                            <a:pos x="468" y="688"/>
                          </a:cxn>
                          <a:cxn ang="0">
                            <a:pos x="468" y="688"/>
                          </a:cxn>
                          <a:cxn ang="0">
                            <a:pos x="468" y="688"/>
                          </a:cxn>
                        </a:cxnLst>
                        <a:rect l="0" t="0" r="r" b="b"/>
                        <a:pathLst>
                          <a:path w="540" h="942">
                            <a:moveTo>
                              <a:pt x="468" y="688"/>
                            </a:moveTo>
                            <a:lnTo>
                              <a:pt x="540" y="98"/>
                            </a:lnTo>
                            <a:lnTo>
                              <a:pt x="302" y="50"/>
                            </a:lnTo>
                            <a:lnTo>
                              <a:pt x="302" y="46"/>
                            </a:lnTo>
                            <a:lnTo>
                              <a:pt x="76" y="0"/>
                            </a:lnTo>
                            <a:lnTo>
                              <a:pt x="0" y="328"/>
                            </a:lnTo>
                            <a:lnTo>
                              <a:pt x="10" y="356"/>
                            </a:lnTo>
                            <a:lnTo>
                              <a:pt x="0" y="384"/>
                            </a:lnTo>
                            <a:lnTo>
                              <a:pt x="384" y="942"/>
                            </a:lnTo>
                            <a:lnTo>
                              <a:pt x="414" y="794"/>
                            </a:lnTo>
                            <a:lnTo>
                              <a:pt x="454" y="806"/>
                            </a:lnTo>
                            <a:lnTo>
                              <a:pt x="468" y="688"/>
                            </a:lnTo>
                            <a:lnTo>
                              <a:pt x="468" y="688"/>
                            </a:lnTo>
                            <a:lnTo>
                              <a:pt x="468" y="688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277" name="Freeform 287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194" y="1185"/>
                        <a:ext cx="86" cy="15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18"/>
                          </a:cxn>
                          <a:cxn ang="0">
                            <a:pos x="26" y="156"/>
                          </a:cxn>
                          <a:cxn ang="0">
                            <a:pos x="48" y="108"/>
                          </a:cxn>
                          <a:cxn ang="0">
                            <a:pos x="86" y="40"/>
                          </a:cxn>
                          <a:cxn ang="0">
                            <a:pos x="50" y="0"/>
                          </a:cxn>
                          <a:cxn ang="0">
                            <a:pos x="0" y="18"/>
                          </a:cxn>
                        </a:cxnLst>
                        <a:rect l="0" t="0" r="r" b="b"/>
                        <a:pathLst>
                          <a:path w="86" h="156">
                            <a:moveTo>
                              <a:pt x="0" y="18"/>
                            </a:moveTo>
                            <a:lnTo>
                              <a:pt x="26" y="156"/>
                            </a:lnTo>
                            <a:lnTo>
                              <a:pt x="48" y="108"/>
                            </a:lnTo>
                            <a:lnTo>
                              <a:pt x="86" y="40"/>
                            </a:lnTo>
                            <a:lnTo>
                              <a:pt x="50" y="0"/>
                            </a:lnTo>
                            <a:lnTo>
                              <a:pt x="0" y="18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278" name="Freeform 287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366" y="1699"/>
                        <a:ext cx="710" cy="47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92" y="106"/>
                          </a:cxn>
                          <a:cxn ang="0">
                            <a:pos x="502" y="26"/>
                          </a:cxn>
                          <a:cxn ang="0">
                            <a:pos x="442" y="0"/>
                          </a:cxn>
                          <a:cxn ang="0">
                            <a:pos x="424" y="26"/>
                          </a:cxn>
                          <a:cxn ang="0">
                            <a:pos x="386" y="26"/>
                          </a:cxn>
                          <a:cxn ang="0">
                            <a:pos x="344" y="84"/>
                          </a:cxn>
                          <a:cxn ang="0">
                            <a:pos x="314" y="158"/>
                          </a:cxn>
                          <a:cxn ang="0">
                            <a:pos x="286" y="132"/>
                          </a:cxn>
                          <a:cxn ang="0">
                            <a:pos x="256" y="296"/>
                          </a:cxn>
                          <a:cxn ang="0">
                            <a:pos x="184" y="340"/>
                          </a:cxn>
                          <a:cxn ang="0">
                            <a:pos x="112" y="306"/>
                          </a:cxn>
                          <a:cxn ang="0">
                            <a:pos x="60" y="402"/>
                          </a:cxn>
                          <a:cxn ang="0">
                            <a:pos x="0" y="474"/>
                          </a:cxn>
                          <a:cxn ang="0">
                            <a:pos x="164" y="444"/>
                          </a:cxn>
                          <a:cxn ang="0">
                            <a:pos x="710" y="272"/>
                          </a:cxn>
                          <a:cxn ang="0">
                            <a:pos x="666" y="214"/>
                          </a:cxn>
                          <a:cxn ang="0">
                            <a:pos x="698" y="96"/>
                          </a:cxn>
                          <a:cxn ang="0">
                            <a:pos x="614" y="116"/>
                          </a:cxn>
                          <a:cxn ang="0">
                            <a:pos x="492" y="106"/>
                          </a:cxn>
                        </a:cxnLst>
                        <a:rect l="0" t="0" r="r" b="b"/>
                        <a:pathLst>
                          <a:path w="710" h="474">
                            <a:moveTo>
                              <a:pt x="492" y="106"/>
                            </a:moveTo>
                            <a:lnTo>
                              <a:pt x="502" y="26"/>
                            </a:lnTo>
                            <a:lnTo>
                              <a:pt x="442" y="0"/>
                            </a:lnTo>
                            <a:lnTo>
                              <a:pt x="424" y="26"/>
                            </a:lnTo>
                            <a:lnTo>
                              <a:pt x="386" y="26"/>
                            </a:lnTo>
                            <a:lnTo>
                              <a:pt x="344" y="84"/>
                            </a:lnTo>
                            <a:lnTo>
                              <a:pt x="314" y="158"/>
                            </a:lnTo>
                            <a:lnTo>
                              <a:pt x="286" y="132"/>
                            </a:lnTo>
                            <a:lnTo>
                              <a:pt x="256" y="296"/>
                            </a:lnTo>
                            <a:lnTo>
                              <a:pt x="184" y="340"/>
                            </a:lnTo>
                            <a:lnTo>
                              <a:pt x="112" y="306"/>
                            </a:lnTo>
                            <a:lnTo>
                              <a:pt x="60" y="402"/>
                            </a:lnTo>
                            <a:lnTo>
                              <a:pt x="0" y="474"/>
                            </a:lnTo>
                            <a:lnTo>
                              <a:pt x="164" y="444"/>
                            </a:lnTo>
                            <a:lnTo>
                              <a:pt x="710" y="272"/>
                            </a:lnTo>
                            <a:lnTo>
                              <a:pt x="666" y="214"/>
                            </a:lnTo>
                            <a:lnTo>
                              <a:pt x="698" y="96"/>
                            </a:lnTo>
                            <a:lnTo>
                              <a:pt x="614" y="116"/>
                            </a:lnTo>
                            <a:lnTo>
                              <a:pt x="492" y="106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279" name="Freeform 287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30" y="1591"/>
                        <a:ext cx="442" cy="22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16" y="0"/>
                          </a:cxn>
                          <a:cxn ang="0">
                            <a:pos x="0" y="108"/>
                          </a:cxn>
                          <a:cxn ang="0">
                            <a:pos x="24" y="150"/>
                          </a:cxn>
                          <a:cxn ang="0">
                            <a:pos x="126" y="94"/>
                          </a:cxn>
                          <a:cxn ang="0">
                            <a:pos x="178" y="106"/>
                          </a:cxn>
                          <a:cxn ang="0">
                            <a:pos x="178" y="104"/>
                          </a:cxn>
                          <a:cxn ang="0">
                            <a:pos x="180" y="106"/>
                          </a:cxn>
                          <a:cxn ang="0">
                            <a:pos x="180" y="106"/>
                          </a:cxn>
                          <a:cxn ang="0">
                            <a:pos x="242" y="132"/>
                          </a:cxn>
                          <a:cxn ang="0">
                            <a:pos x="232" y="212"/>
                          </a:cxn>
                          <a:cxn ang="0">
                            <a:pos x="354" y="222"/>
                          </a:cxn>
                          <a:cxn ang="0">
                            <a:pos x="436" y="200"/>
                          </a:cxn>
                          <a:cxn ang="0">
                            <a:pos x="442" y="174"/>
                          </a:cxn>
                          <a:cxn ang="0">
                            <a:pos x="442" y="134"/>
                          </a:cxn>
                          <a:cxn ang="0">
                            <a:pos x="374" y="162"/>
                          </a:cxn>
                          <a:cxn ang="0">
                            <a:pos x="316" y="0"/>
                          </a:cxn>
                        </a:cxnLst>
                        <a:rect l="0" t="0" r="r" b="b"/>
                        <a:pathLst>
                          <a:path w="442" h="222">
                            <a:moveTo>
                              <a:pt x="316" y="0"/>
                            </a:moveTo>
                            <a:lnTo>
                              <a:pt x="0" y="108"/>
                            </a:lnTo>
                            <a:lnTo>
                              <a:pt x="24" y="150"/>
                            </a:lnTo>
                            <a:lnTo>
                              <a:pt x="126" y="94"/>
                            </a:lnTo>
                            <a:lnTo>
                              <a:pt x="178" y="106"/>
                            </a:lnTo>
                            <a:lnTo>
                              <a:pt x="178" y="104"/>
                            </a:lnTo>
                            <a:lnTo>
                              <a:pt x="180" y="106"/>
                            </a:lnTo>
                            <a:lnTo>
                              <a:pt x="180" y="106"/>
                            </a:lnTo>
                            <a:lnTo>
                              <a:pt x="242" y="132"/>
                            </a:lnTo>
                            <a:lnTo>
                              <a:pt x="232" y="212"/>
                            </a:lnTo>
                            <a:lnTo>
                              <a:pt x="354" y="222"/>
                            </a:lnTo>
                            <a:lnTo>
                              <a:pt x="436" y="200"/>
                            </a:lnTo>
                            <a:lnTo>
                              <a:pt x="442" y="174"/>
                            </a:lnTo>
                            <a:lnTo>
                              <a:pt x="442" y="134"/>
                            </a:lnTo>
                            <a:lnTo>
                              <a:pt x="374" y="162"/>
                            </a:lnTo>
                            <a:lnTo>
                              <a:pt x="316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280" name="Freeform 287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626" y="1951"/>
                        <a:ext cx="12" cy="35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" y="2"/>
                          </a:cxn>
                          <a:cxn ang="0">
                            <a:pos x="2" y="0"/>
                          </a:cxn>
                          <a:cxn ang="0">
                            <a:pos x="0" y="0"/>
                          </a:cxn>
                          <a:cxn ang="0">
                            <a:pos x="8" y="356"/>
                          </a:cxn>
                          <a:cxn ang="0">
                            <a:pos x="12" y="356"/>
                          </a:cxn>
                          <a:cxn ang="0">
                            <a:pos x="2" y="2"/>
                          </a:cxn>
                          <a:cxn ang="0">
                            <a:pos x="2" y="2"/>
                          </a:cxn>
                        </a:cxnLst>
                        <a:rect l="0" t="0" r="r" b="b"/>
                        <a:pathLst>
                          <a:path w="12" h="356">
                            <a:moveTo>
                              <a:pt x="2" y="2"/>
                            </a:moveTo>
                            <a:lnTo>
                              <a:pt x="2" y="0"/>
                            </a:lnTo>
                            <a:lnTo>
                              <a:pt x="0" y="0"/>
                            </a:lnTo>
                            <a:lnTo>
                              <a:pt x="8" y="356"/>
                            </a:lnTo>
                            <a:lnTo>
                              <a:pt x="12" y="356"/>
                            </a:lnTo>
                            <a:lnTo>
                              <a:pt x="2" y="2"/>
                            </a:lnTo>
                            <a:lnTo>
                              <a:pt x="2" y="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76" name="Freeform 287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202" y="1875"/>
                        <a:ext cx="2" cy="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0" y="2"/>
                          </a:cxn>
                          <a:cxn ang="0">
                            <a:pos x="2" y="2"/>
                          </a:cxn>
                          <a:cxn ang="0">
                            <a:pos x="0" y="0"/>
                          </a:cxn>
                          <a:cxn ang="0">
                            <a:pos x="0" y="0"/>
                          </a:cxn>
                        </a:cxnLst>
                        <a:rect l="0" t="0" r="r" b="b"/>
                        <a:pathLst>
                          <a:path w="2" h="2">
                            <a:moveTo>
                              <a:pt x="0" y="0"/>
                            </a:moveTo>
                            <a:lnTo>
                              <a:pt x="0" y="2"/>
                            </a:lnTo>
                            <a:lnTo>
                              <a:pt x="2" y="2"/>
                            </a:lnTo>
                            <a:lnTo>
                              <a:pt x="0" y="0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77" name="Freeform 287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210" y="1865"/>
                        <a:ext cx="346" cy="1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46" y="0"/>
                          </a:cxn>
                          <a:cxn ang="0">
                            <a:pos x="0" y="10"/>
                          </a:cxn>
                          <a:cxn ang="0">
                            <a:pos x="0" y="12"/>
                          </a:cxn>
                          <a:cxn ang="0">
                            <a:pos x="346" y="4"/>
                          </a:cxn>
                          <a:cxn ang="0">
                            <a:pos x="346" y="0"/>
                          </a:cxn>
                        </a:cxnLst>
                        <a:rect l="0" t="0" r="r" b="b"/>
                        <a:pathLst>
                          <a:path w="346" h="12">
                            <a:moveTo>
                              <a:pt x="346" y="0"/>
                            </a:moveTo>
                            <a:lnTo>
                              <a:pt x="0" y="10"/>
                            </a:lnTo>
                            <a:lnTo>
                              <a:pt x="0" y="12"/>
                            </a:lnTo>
                            <a:lnTo>
                              <a:pt x="346" y="4"/>
                            </a:lnTo>
                            <a:lnTo>
                              <a:pt x="346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78" name="Rectangle 287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022" y="3015"/>
                        <a:ext cx="2" cy="4"/>
                      </a:xfrm>
                      <a:prstGeom prst="rect">
                        <a:avLst/>
                      </a:pr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79" name="Freeform 287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70" y="2457"/>
                        <a:ext cx="54" cy="55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52" y="558"/>
                          </a:cxn>
                          <a:cxn ang="0">
                            <a:pos x="54" y="558"/>
                          </a:cxn>
                          <a:cxn ang="0">
                            <a:pos x="2" y="0"/>
                          </a:cxn>
                          <a:cxn ang="0">
                            <a:pos x="0" y="0"/>
                          </a:cxn>
                        </a:cxnLst>
                        <a:rect l="0" t="0" r="r" b="b"/>
                        <a:pathLst>
                          <a:path w="54" h="558">
                            <a:moveTo>
                              <a:pt x="0" y="0"/>
                            </a:moveTo>
                            <a:lnTo>
                              <a:pt x="52" y="558"/>
                            </a:lnTo>
                            <a:lnTo>
                              <a:pt x="54" y="558"/>
                            </a:lnTo>
                            <a:lnTo>
                              <a:pt x="2" y="0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80" name="Freeform 287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320" y="2145"/>
                        <a:ext cx="212" cy="24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6" y="156"/>
                          </a:cxn>
                          <a:cxn ang="0">
                            <a:pos x="0" y="248"/>
                          </a:cxn>
                          <a:cxn ang="0">
                            <a:pos x="4" y="248"/>
                          </a:cxn>
                          <a:cxn ang="0">
                            <a:pos x="30" y="156"/>
                          </a:cxn>
                          <a:cxn ang="0">
                            <a:pos x="200" y="32"/>
                          </a:cxn>
                          <a:cxn ang="0">
                            <a:pos x="212" y="0"/>
                          </a:cxn>
                          <a:cxn ang="0">
                            <a:pos x="208" y="2"/>
                          </a:cxn>
                          <a:cxn ang="0">
                            <a:pos x="198" y="32"/>
                          </a:cxn>
                          <a:cxn ang="0">
                            <a:pos x="26" y="156"/>
                          </a:cxn>
                        </a:cxnLst>
                        <a:rect l="0" t="0" r="r" b="b"/>
                        <a:pathLst>
                          <a:path w="212" h="248">
                            <a:moveTo>
                              <a:pt x="26" y="156"/>
                            </a:moveTo>
                            <a:lnTo>
                              <a:pt x="0" y="248"/>
                            </a:lnTo>
                            <a:lnTo>
                              <a:pt x="4" y="248"/>
                            </a:lnTo>
                            <a:lnTo>
                              <a:pt x="30" y="156"/>
                            </a:lnTo>
                            <a:lnTo>
                              <a:pt x="200" y="32"/>
                            </a:lnTo>
                            <a:lnTo>
                              <a:pt x="212" y="0"/>
                            </a:lnTo>
                            <a:lnTo>
                              <a:pt x="208" y="2"/>
                            </a:lnTo>
                            <a:lnTo>
                              <a:pt x="198" y="32"/>
                            </a:lnTo>
                            <a:lnTo>
                              <a:pt x="26" y="156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81" name="Freeform 288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476" y="2001"/>
                        <a:ext cx="2" cy="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0" y="0"/>
                          </a:cxn>
                          <a:cxn ang="0">
                            <a:pos x="2" y="2"/>
                          </a:cxn>
                          <a:cxn ang="0">
                            <a:pos x="0" y="0"/>
                          </a:cxn>
                        </a:cxnLst>
                        <a:rect l="0" t="0" r="r" b="b"/>
                        <a:pathLst>
                          <a:path w="2" h="2">
                            <a:moveTo>
                              <a:pt x="0" y="0"/>
                            </a:moveTo>
                            <a:lnTo>
                              <a:pt x="0" y="0"/>
                            </a:lnTo>
                            <a:lnTo>
                              <a:pt x="2" y="2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82" name="Freeform 288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360" y="2003"/>
                        <a:ext cx="118" cy="17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4" y="98"/>
                          </a:cxn>
                          <a:cxn ang="0">
                            <a:pos x="0" y="172"/>
                          </a:cxn>
                          <a:cxn ang="0">
                            <a:pos x="6" y="170"/>
                          </a:cxn>
                          <a:cxn ang="0">
                            <a:pos x="6" y="170"/>
                          </a:cxn>
                          <a:cxn ang="0">
                            <a:pos x="66" y="98"/>
                          </a:cxn>
                          <a:cxn ang="0">
                            <a:pos x="118" y="2"/>
                          </a:cxn>
                          <a:cxn ang="0">
                            <a:pos x="114" y="0"/>
                          </a:cxn>
                          <a:cxn ang="0">
                            <a:pos x="64" y="98"/>
                          </a:cxn>
                        </a:cxnLst>
                        <a:rect l="0" t="0" r="r" b="b"/>
                        <a:pathLst>
                          <a:path w="118" h="172">
                            <a:moveTo>
                              <a:pt x="64" y="98"/>
                            </a:moveTo>
                            <a:lnTo>
                              <a:pt x="0" y="172"/>
                            </a:lnTo>
                            <a:lnTo>
                              <a:pt x="6" y="170"/>
                            </a:lnTo>
                            <a:lnTo>
                              <a:pt x="6" y="170"/>
                            </a:lnTo>
                            <a:lnTo>
                              <a:pt x="66" y="98"/>
                            </a:lnTo>
                            <a:lnTo>
                              <a:pt x="118" y="2"/>
                            </a:lnTo>
                            <a:lnTo>
                              <a:pt x="114" y="0"/>
                            </a:lnTo>
                            <a:lnTo>
                              <a:pt x="64" y="98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83" name="Freeform 288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072" y="1655"/>
                        <a:ext cx="2" cy="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" y="6"/>
                          </a:cxn>
                          <a:cxn ang="0">
                            <a:pos x="2" y="2"/>
                          </a:cxn>
                          <a:cxn ang="0">
                            <a:pos x="0" y="0"/>
                          </a:cxn>
                          <a:cxn ang="0">
                            <a:pos x="0" y="6"/>
                          </a:cxn>
                          <a:cxn ang="0">
                            <a:pos x="2" y="6"/>
                          </a:cxn>
                        </a:cxnLst>
                        <a:rect l="0" t="0" r="r" b="b"/>
                        <a:pathLst>
                          <a:path w="2" h="6">
                            <a:moveTo>
                              <a:pt x="2" y="6"/>
                            </a:moveTo>
                            <a:lnTo>
                              <a:pt x="2" y="2"/>
                            </a:lnTo>
                            <a:lnTo>
                              <a:pt x="0" y="0"/>
                            </a:lnTo>
                            <a:lnTo>
                              <a:pt x="0" y="6"/>
                            </a:lnTo>
                            <a:lnTo>
                              <a:pt x="2" y="6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84" name="Freeform 288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976" y="1581"/>
                        <a:ext cx="96" cy="8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2"/>
                          </a:cxn>
                          <a:cxn ang="0">
                            <a:pos x="96" y="80"/>
                          </a:cxn>
                          <a:cxn ang="0">
                            <a:pos x="96" y="74"/>
                          </a:cxn>
                          <a:cxn ang="0">
                            <a:pos x="2" y="0"/>
                          </a:cxn>
                          <a:cxn ang="0">
                            <a:pos x="0" y="2"/>
                          </a:cxn>
                        </a:cxnLst>
                        <a:rect l="0" t="0" r="r" b="b"/>
                        <a:pathLst>
                          <a:path w="96" h="80">
                            <a:moveTo>
                              <a:pt x="0" y="2"/>
                            </a:moveTo>
                            <a:lnTo>
                              <a:pt x="96" y="80"/>
                            </a:lnTo>
                            <a:lnTo>
                              <a:pt x="96" y="74"/>
                            </a:lnTo>
                            <a:lnTo>
                              <a:pt x="2" y="0"/>
                            </a:lnTo>
                            <a:lnTo>
                              <a:pt x="0" y="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85" name="Freeform 288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104" y="1425"/>
                        <a:ext cx="2" cy="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2"/>
                          </a:cxn>
                          <a:cxn ang="0">
                            <a:pos x="2" y="2"/>
                          </a:cxn>
                          <a:cxn ang="0">
                            <a:pos x="2" y="0"/>
                          </a:cxn>
                          <a:cxn ang="0">
                            <a:pos x="0" y="2"/>
                          </a:cxn>
                          <a:cxn ang="0">
                            <a:pos x="0" y="2"/>
                          </a:cxn>
                        </a:cxnLst>
                        <a:rect l="0" t="0" r="r" b="b"/>
                        <a:pathLst>
                          <a:path w="2" h="2">
                            <a:moveTo>
                              <a:pt x="0" y="2"/>
                            </a:moveTo>
                            <a:lnTo>
                              <a:pt x="2" y="2"/>
                            </a:lnTo>
                            <a:lnTo>
                              <a:pt x="2" y="0"/>
                            </a:lnTo>
                            <a:lnTo>
                              <a:pt x="0" y="2"/>
                            </a:lnTo>
                            <a:lnTo>
                              <a:pt x="0" y="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86" name="Freeform 288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216" y="1347"/>
                        <a:ext cx="6" cy="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" y="0"/>
                          </a:cxn>
                          <a:cxn ang="0">
                            <a:pos x="2" y="0"/>
                          </a:cxn>
                          <a:cxn ang="0">
                            <a:pos x="0" y="2"/>
                          </a:cxn>
                          <a:cxn ang="0">
                            <a:pos x="6" y="2"/>
                          </a:cxn>
                          <a:cxn ang="0">
                            <a:pos x="6" y="0"/>
                          </a:cxn>
                          <a:cxn ang="0">
                            <a:pos x="4" y="0"/>
                          </a:cxn>
                          <a:cxn ang="0">
                            <a:pos x="4" y="0"/>
                          </a:cxn>
                          <a:cxn ang="0">
                            <a:pos x="4" y="0"/>
                          </a:cxn>
                        </a:cxnLst>
                        <a:rect l="0" t="0" r="r" b="b"/>
                        <a:pathLst>
                          <a:path w="6" h="2">
                            <a:moveTo>
                              <a:pt x="4" y="0"/>
                            </a:moveTo>
                            <a:lnTo>
                              <a:pt x="2" y="0"/>
                            </a:lnTo>
                            <a:lnTo>
                              <a:pt x="0" y="2"/>
                            </a:lnTo>
                            <a:lnTo>
                              <a:pt x="6" y="2"/>
                            </a:lnTo>
                            <a:lnTo>
                              <a:pt x="6" y="0"/>
                            </a:lnTo>
                            <a:lnTo>
                              <a:pt x="4" y="0"/>
                            </a:lnTo>
                            <a:lnTo>
                              <a:pt x="4" y="0"/>
                            </a:lnTo>
                            <a:lnTo>
                              <a:pt x="4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87" name="Freeform 288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982" y="1347"/>
                        <a:ext cx="236" cy="8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22" y="0"/>
                          </a:cxn>
                          <a:cxn ang="0">
                            <a:pos x="136" y="40"/>
                          </a:cxn>
                          <a:cxn ang="0">
                            <a:pos x="124" y="70"/>
                          </a:cxn>
                          <a:cxn ang="0">
                            <a:pos x="0" y="42"/>
                          </a:cxn>
                          <a:cxn ang="0">
                            <a:pos x="0" y="44"/>
                          </a:cxn>
                          <a:cxn ang="0">
                            <a:pos x="124" y="72"/>
                          </a:cxn>
                          <a:cxn ang="0">
                            <a:pos x="122" y="80"/>
                          </a:cxn>
                          <a:cxn ang="0">
                            <a:pos x="124" y="78"/>
                          </a:cxn>
                          <a:cxn ang="0">
                            <a:pos x="138" y="40"/>
                          </a:cxn>
                          <a:cxn ang="0">
                            <a:pos x="222" y="2"/>
                          </a:cxn>
                          <a:cxn ang="0">
                            <a:pos x="234" y="2"/>
                          </a:cxn>
                          <a:cxn ang="0">
                            <a:pos x="236" y="0"/>
                          </a:cxn>
                          <a:cxn ang="0">
                            <a:pos x="222" y="0"/>
                          </a:cxn>
                        </a:cxnLst>
                        <a:rect l="0" t="0" r="r" b="b"/>
                        <a:pathLst>
                          <a:path w="236" h="80">
                            <a:moveTo>
                              <a:pt x="222" y="0"/>
                            </a:moveTo>
                            <a:lnTo>
                              <a:pt x="136" y="40"/>
                            </a:lnTo>
                            <a:lnTo>
                              <a:pt x="124" y="70"/>
                            </a:lnTo>
                            <a:lnTo>
                              <a:pt x="0" y="42"/>
                            </a:lnTo>
                            <a:lnTo>
                              <a:pt x="0" y="44"/>
                            </a:lnTo>
                            <a:lnTo>
                              <a:pt x="124" y="72"/>
                            </a:lnTo>
                            <a:lnTo>
                              <a:pt x="122" y="80"/>
                            </a:lnTo>
                            <a:lnTo>
                              <a:pt x="124" y="78"/>
                            </a:lnTo>
                            <a:lnTo>
                              <a:pt x="138" y="40"/>
                            </a:lnTo>
                            <a:lnTo>
                              <a:pt x="222" y="2"/>
                            </a:lnTo>
                            <a:lnTo>
                              <a:pt x="234" y="2"/>
                            </a:lnTo>
                            <a:lnTo>
                              <a:pt x="236" y="0"/>
                            </a:lnTo>
                            <a:lnTo>
                              <a:pt x="222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88" name="Rectangle 288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82" y="917"/>
                        <a:ext cx="6" cy="6"/>
                      </a:xfrm>
                      <a:prstGeom prst="rect">
                        <a:avLst/>
                      </a:pr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89" name="Freeform 288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888" y="711"/>
                        <a:ext cx="1590" cy="97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590" y="166"/>
                          </a:cxn>
                          <a:cxn ang="0">
                            <a:pos x="1580" y="616"/>
                          </a:cxn>
                          <a:cxn ang="0">
                            <a:pos x="978" y="650"/>
                          </a:cxn>
                          <a:cxn ang="0">
                            <a:pos x="908" y="626"/>
                          </a:cxn>
                          <a:cxn ang="0">
                            <a:pos x="754" y="534"/>
                          </a:cxn>
                          <a:cxn ang="0">
                            <a:pos x="714" y="476"/>
                          </a:cxn>
                          <a:cxn ang="0">
                            <a:pos x="710" y="326"/>
                          </a:cxn>
                          <a:cxn ang="0">
                            <a:pos x="668" y="24"/>
                          </a:cxn>
                          <a:cxn ang="0">
                            <a:pos x="636" y="166"/>
                          </a:cxn>
                          <a:cxn ang="0">
                            <a:pos x="736" y="346"/>
                          </a:cxn>
                          <a:cxn ang="0">
                            <a:pos x="756" y="472"/>
                          </a:cxn>
                          <a:cxn ang="0">
                            <a:pos x="818" y="642"/>
                          </a:cxn>
                          <a:cxn ang="0">
                            <a:pos x="948" y="618"/>
                          </a:cxn>
                          <a:cxn ang="0">
                            <a:pos x="948" y="964"/>
                          </a:cxn>
                          <a:cxn ang="0">
                            <a:pos x="502" y="598"/>
                          </a:cxn>
                          <a:cxn ang="0">
                            <a:pos x="560" y="436"/>
                          </a:cxn>
                          <a:cxn ang="0">
                            <a:pos x="592" y="2"/>
                          </a:cxn>
                          <a:cxn ang="0">
                            <a:pos x="524" y="342"/>
                          </a:cxn>
                          <a:cxn ang="0">
                            <a:pos x="400" y="334"/>
                          </a:cxn>
                          <a:cxn ang="0">
                            <a:pos x="110" y="318"/>
                          </a:cxn>
                          <a:cxn ang="0">
                            <a:pos x="0" y="206"/>
                          </a:cxn>
                          <a:cxn ang="0">
                            <a:pos x="96" y="238"/>
                          </a:cxn>
                          <a:cxn ang="0">
                            <a:pos x="284" y="356"/>
                          </a:cxn>
                          <a:cxn ang="0">
                            <a:pos x="534" y="378"/>
                          </a:cxn>
                          <a:cxn ang="0">
                            <a:pos x="486" y="572"/>
                          </a:cxn>
                          <a:cxn ang="0">
                            <a:pos x="444" y="862"/>
                          </a:cxn>
                          <a:cxn ang="0">
                            <a:pos x="446" y="866"/>
                          </a:cxn>
                          <a:cxn ang="0">
                            <a:pos x="442" y="870"/>
                          </a:cxn>
                          <a:cxn ang="0">
                            <a:pos x="682" y="914"/>
                          </a:cxn>
                          <a:cxn ang="0">
                            <a:pos x="688" y="920"/>
                          </a:cxn>
                          <a:cxn ang="0">
                            <a:pos x="948" y="970"/>
                          </a:cxn>
                          <a:cxn ang="0">
                            <a:pos x="992" y="584"/>
                          </a:cxn>
                          <a:cxn ang="0">
                            <a:pos x="1584" y="624"/>
                          </a:cxn>
                          <a:cxn ang="0">
                            <a:pos x="1586" y="524"/>
                          </a:cxn>
                          <a:cxn ang="0">
                            <a:pos x="1584" y="520"/>
                          </a:cxn>
                        </a:cxnLst>
                        <a:rect l="0" t="0" r="r" b="b"/>
                        <a:pathLst>
                          <a:path w="1590" h="974">
                            <a:moveTo>
                              <a:pt x="1586" y="520"/>
                            </a:moveTo>
                            <a:lnTo>
                              <a:pt x="1590" y="166"/>
                            </a:lnTo>
                            <a:lnTo>
                              <a:pt x="1584" y="164"/>
                            </a:lnTo>
                            <a:lnTo>
                              <a:pt x="1580" y="616"/>
                            </a:lnTo>
                            <a:lnTo>
                              <a:pt x="986" y="578"/>
                            </a:lnTo>
                            <a:lnTo>
                              <a:pt x="978" y="650"/>
                            </a:lnTo>
                            <a:lnTo>
                              <a:pt x="952" y="614"/>
                            </a:lnTo>
                            <a:lnTo>
                              <a:pt x="908" y="626"/>
                            </a:lnTo>
                            <a:lnTo>
                              <a:pt x="824" y="638"/>
                            </a:lnTo>
                            <a:lnTo>
                              <a:pt x="754" y="534"/>
                            </a:lnTo>
                            <a:lnTo>
                              <a:pt x="762" y="464"/>
                            </a:lnTo>
                            <a:lnTo>
                              <a:pt x="714" y="476"/>
                            </a:lnTo>
                            <a:lnTo>
                              <a:pt x="744" y="346"/>
                            </a:lnTo>
                            <a:lnTo>
                              <a:pt x="710" y="326"/>
                            </a:lnTo>
                            <a:lnTo>
                              <a:pt x="644" y="168"/>
                            </a:lnTo>
                            <a:lnTo>
                              <a:pt x="668" y="24"/>
                            </a:lnTo>
                            <a:lnTo>
                              <a:pt x="662" y="22"/>
                            </a:lnTo>
                            <a:lnTo>
                              <a:pt x="636" y="166"/>
                            </a:lnTo>
                            <a:lnTo>
                              <a:pt x="708" y="332"/>
                            </a:lnTo>
                            <a:lnTo>
                              <a:pt x="736" y="346"/>
                            </a:lnTo>
                            <a:lnTo>
                              <a:pt x="706" y="484"/>
                            </a:lnTo>
                            <a:lnTo>
                              <a:pt x="756" y="472"/>
                            </a:lnTo>
                            <a:lnTo>
                              <a:pt x="746" y="534"/>
                            </a:lnTo>
                            <a:lnTo>
                              <a:pt x="818" y="642"/>
                            </a:lnTo>
                            <a:lnTo>
                              <a:pt x="910" y="632"/>
                            </a:lnTo>
                            <a:lnTo>
                              <a:pt x="948" y="618"/>
                            </a:lnTo>
                            <a:lnTo>
                              <a:pt x="976" y="656"/>
                            </a:lnTo>
                            <a:lnTo>
                              <a:pt x="948" y="964"/>
                            </a:lnTo>
                            <a:lnTo>
                              <a:pt x="452" y="864"/>
                            </a:lnTo>
                            <a:lnTo>
                              <a:pt x="502" y="598"/>
                            </a:lnTo>
                            <a:lnTo>
                              <a:pt x="492" y="572"/>
                            </a:lnTo>
                            <a:lnTo>
                              <a:pt x="560" y="436"/>
                            </a:lnTo>
                            <a:lnTo>
                              <a:pt x="530" y="342"/>
                            </a:lnTo>
                            <a:lnTo>
                              <a:pt x="592" y="2"/>
                            </a:lnTo>
                            <a:lnTo>
                              <a:pt x="584" y="0"/>
                            </a:lnTo>
                            <a:lnTo>
                              <a:pt x="524" y="342"/>
                            </a:lnTo>
                            <a:lnTo>
                              <a:pt x="532" y="368"/>
                            </a:lnTo>
                            <a:lnTo>
                              <a:pt x="400" y="334"/>
                            </a:lnTo>
                            <a:lnTo>
                              <a:pt x="284" y="350"/>
                            </a:lnTo>
                            <a:lnTo>
                              <a:pt x="110" y="318"/>
                            </a:lnTo>
                            <a:lnTo>
                              <a:pt x="100" y="234"/>
                            </a:lnTo>
                            <a:lnTo>
                              <a:pt x="0" y="206"/>
                            </a:lnTo>
                            <a:lnTo>
                              <a:pt x="0" y="212"/>
                            </a:lnTo>
                            <a:lnTo>
                              <a:pt x="96" y="238"/>
                            </a:lnTo>
                            <a:lnTo>
                              <a:pt x="104" y="324"/>
                            </a:lnTo>
                            <a:lnTo>
                              <a:pt x="284" y="356"/>
                            </a:lnTo>
                            <a:lnTo>
                              <a:pt x="400" y="340"/>
                            </a:lnTo>
                            <a:lnTo>
                              <a:pt x="534" y="378"/>
                            </a:lnTo>
                            <a:lnTo>
                              <a:pt x="554" y="436"/>
                            </a:lnTo>
                            <a:lnTo>
                              <a:pt x="486" y="572"/>
                            </a:lnTo>
                            <a:lnTo>
                              <a:pt x="494" y="598"/>
                            </a:lnTo>
                            <a:lnTo>
                              <a:pt x="444" y="862"/>
                            </a:lnTo>
                            <a:lnTo>
                              <a:pt x="446" y="862"/>
                            </a:lnTo>
                            <a:lnTo>
                              <a:pt x="446" y="866"/>
                            </a:lnTo>
                            <a:lnTo>
                              <a:pt x="442" y="866"/>
                            </a:lnTo>
                            <a:lnTo>
                              <a:pt x="442" y="870"/>
                            </a:lnTo>
                            <a:lnTo>
                              <a:pt x="680" y="918"/>
                            </a:lnTo>
                            <a:lnTo>
                              <a:pt x="682" y="914"/>
                            </a:lnTo>
                            <a:lnTo>
                              <a:pt x="688" y="914"/>
                            </a:lnTo>
                            <a:lnTo>
                              <a:pt x="688" y="920"/>
                            </a:lnTo>
                            <a:lnTo>
                              <a:pt x="948" y="974"/>
                            </a:lnTo>
                            <a:lnTo>
                              <a:pt x="948" y="970"/>
                            </a:lnTo>
                            <a:lnTo>
                              <a:pt x="954" y="972"/>
                            </a:lnTo>
                            <a:lnTo>
                              <a:pt x="992" y="584"/>
                            </a:lnTo>
                            <a:lnTo>
                              <a:pt x="1584" y="624"/>
                            </a:lnTo>
                            <a:lnTo>
                              <a:pt x="1584" y="624"/>
                            </a:lnTo>
                            <a:lnTo>
                              <a:pt x="1586" y="624"/>
                            </a:lnTo>
                            <a:lnTo>
                              <a:pt x="1586" y="524"/>
                            </a:lnTo>
                            <a:lnTo>
                              <a:pt x="1584" y="524"/>
                            </a:lnTo>
                            <a:lnTo>
                              <a:pt x="1584" y="520"/>
                            </a:lnTo>
                            <a:lnTo>
                              <a:pt x="1586" y="52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90" name="Rectangle 288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66" y="1433"/>
                        <a:ext cx="1" cy="1"/>
                      </a:xfrm>
                      <a:prstGeom prst="rect">
                        <a:avLst/>
                      </a:pr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91" name="Freeform 289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370" y="2791"/>
                        <a:ext cx="2" cy="1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" y="0"/>
                          </a:cxn>
                          <a:cxn ang="0">
                            <a:pos x="2" y="0"/>
                          </a:cxn>
                          <a:cxn ang="0">
                            <a:pos x="0" y="0"/>
                          </a:cxn>
                          <a:cxn ang="0">
                            <a:pos x="2" y="0"/>
                          </a:cxn>
                        </a:cxnLst>
                        <a:rect l="0" t="0" r="r" b="b"/>
                        <a:pathLst>
                          <a:path w="2">
                            <a:moveTo>
                              <a:pt x="2" y="0"/>
                            </a:moveTo>
                            <a:lnTo>
                              <a:pt x="2" y="0"/>
                            </a:lnTo>
                            <a:lnTo>
                              <a:pt x="0" y="0"/>
                            </a:lnTo>
                            <a:lnTo>
                              <a:pt x="2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92" name="Freeform 289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496" y="1629"/>
                        <a:ext cx="80" cy="59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72" y="0"/>
                          </a:cxn>
                          <a:cxn ang="0">
                            <a:pos x="0" y="590"/>
                          </a:cxn>
                          <a:cxn ang="0">
                            <a:pos x="4" y="590"/>
                          </a:cxn>
                          <a:cxn ang="0">
                            <a:pos x="80" y="2"/>
                          </a:cxn>
                          <a:cxn ang="0">
                            <a:pos x="72" y="0"/>
                          </a:cxn>
                        </a:cxnLst>
                        <a:rect l="0" t="0" r="r" b="b"/>
                        <a:pathLst>
                          <a:path w="80" h="590">
                            <a:moveTo>
                              <a:pt x="72" y="0"/>
                            </a:moveTo>
                            <a:lnTo>
                              <a:pt x="0" y="590"/>
                            </a:lnTo>
                            <a:lnTo>
                              <a:pt x="4" y="590"/>
                            </a:lnTo>
                            <a:lnTo>
                              <a:pt x="80" y="2"/>
                            </a:lnTo>
                            <a:lnTo>
                              <a:pt x="72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93" name="Freeform 289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766" y="1433"/>
                        <a:ext cx="734" cy="135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18" y="1262"/>
                          </a:cxn>
                          <a:cxn ang="0">
                            <a:pos x="668" y="1154"/>
                          </a:cxn>
                          <a:cxn ang="0">
                            <a:pos x="680" y="1140"/>
                          </a:cxn>
                          <a:cxn ang="0">
                            <a:pos x="648" y="1044"/>
                          </a:cxn>
                          <a:cxn ang="0">
                            <a:pos x="678" y="896"/>
                          </a:cxn>
                          <a:cxn ang="0">
                            <a:pos x="718" y="910"/>
                          </a:cxn>
                          <a:cxn ang="0">
                            <a:pos x="734" y="790"/>
                          </a:cxn>
                          <a:cxn ang="0">
                            <a:pos x="730" y="788"/>
                          </a:cxn>
                          <a:cxn ang="0">
                            <a:pos x="730" y="786"/>
                          </a:cxn>
                          <a:cxn ang="0">
                            <a:pos x="716" y="904"/>
                          </a:cxn>
                          <a:cxn ang="0">
                            <a:pos x="676" y="892"/>
                          </a:cxn>
                          <a:cxn ang="0">
                            <a:pos x="646" y="1040"/>
                          </a:cxn>
                          <a:cxn ang="0">
                            <a:pos x="262" y="482"/>
                          </a:cxn>
                          <a:cxn ang="0">
                            <a:pos x="272" y="454"/>
                          </a:cxn>
                          <a:cxn ang="0">
                            <a:pos x="262" y="426"/>
                          </a:cxn>
                          <a:cxn ang="0">
                            <a:pos x="338" y="98"/>
                          </a:cxn>
                          <a:cxn ang="0">
                            <a:pos x="564" y="144"/>
                          </a:cxn>
                          <a:cxn ang="0">
                            <a:pos x="566" y="140"/>
                          </a:cxn>
                          <a:cxn ang="0">
                            <a:pos x="338" y="92"/>
                          </a:cxn>
                          <a:cxn ang="0">
                            <a:pos x="0" y="0"/>
                          </a:cxn>
                          <a:cxn ang="0">
                            <a:pos x="0" y="0"/>
                          </a:cxn>
                          <a:cxn ang="0">
                            <a:pos x="2" y="8"/>
                          </a:cxn>
                          <a:cxn ang="0">
                            <a:pos x="334" y="98"/>
                          </a:cxn>
                          <a:cxn ang="0">
                            <a:pos x="256" y="426"/>
                          </a:cxn>
                          <a:cxn ang="0">
                            <a:pos x="266" y="454"/>
                          </a:cxn>
                          <a:cxn ang="0">
                            <a:pos x="256" y="482"/>
                          </a:cxn>
                          <a:cxn ang="0">
                            <a:pos x="644" y="1044"/>
                          </a:cxn>
                          <a:cxn ang="0">
                            <a:pos x="674" y="1140"/>
                          </a:cxn>
                          <a:cxn ang="0">
                            <a:pos x="664" y="1150"/>
                          </a:cxn>
                          <a:cxn ang="0">
                            <a:pos x="614" y="1260"/>
                          </a:cxn>
                          <a:cxn ang="0">
                            <a:pos x="626" y="1314"/>
                          </a:cxn>
                          <a:cxn ang="0">
                            <a:pos x="600" y="1354"/>
                          </a:cxn>
                          <a:cxn ang="0">
                            <a:pos x="604" y="1358"/>
                          </a:cxn>
                          <a:cxn ang="0">
                            <a:pos x="606" y="1358"/>
                          </a:cxn>
                          <a:cxn ang="0">
                            <a:pos x="630" y="1316"/>
                          </a:cxn>
                          <a:cxn ang="0">
                            <a:pos x="618" y="1262"/>
                          </a:cxn>
                        </a:cxnLst>
                        <a:rect l="0" t="0" r="r" b="b"/>
                        <a:pathLst>
                          <a:path w="734" h="1358">
                            <a:moveTo>
                              <a:pt x="618" y="1262"/>
                            </a:moveTo>
                            <a:lnTo>
                              <a:pt x="668" y="1154"/>
                            </a:lnTo>
                            <a:lnTo>
                              <a:pt x="680" y="1140"/>
                            </a:lnTo>
                            <a:lnTo>
                              <a:pt x="648" y="1044"/>
                            </a:lnTo>
                            <a:lnTo>
                              <a:pt x="678" y="896"/>
                            </a:lnTo>
                            <a:lnTo>
                              <a:pt x="718" y="910"/>
                            </a:lnTo>
                            <a:lnTo>
                              <a:pt x="734" y="790"/>
                            </a:lnTo>
                            <a:lnTo>
                              <a:pt x="730" y="788"/>
                            </a:lnTo>
                            <a:lnTo>
                              <a:pt x="730" y="786"/>
                            </a:lnTo>
                            <a:lnTo>
                              <a:pt x="716" y="904"/>
                            </a:lnTo>
                            <a:lnTo>
                              <a:pt x="676" y="892"/>
                            </a:lnTo>
                            <a:lnTo>
                              <a:pt x="646" y="1040"/>
                            </a:lnTo>
                            <a:lnTo>
                              <a:pt x="262" y="482"/>
                            </a:lnTo>
                            <a:lnTo>
                              <a:pt x="272" y="454"/>
                            </a:lnTo>
                            <a:lnTo>
                              <a:pt x="262" y="426"/>
                            </a:lnTo>
                            <a:lnTo>
                              <a:pt x="338" y="98"/>
                            </a:lnTo>
                            <a:lnTo>
                              <a:pt x="564" y="144"/>
                            </a:lnTo>
                            <a:lnTo>
                              <a:pt x="566" y="140"/>
                            </a:lnTo>
                            <a:lnTo>
                              <a:pt x="338" y="92"/>
                            </a:lnTo>
                            <a:lnTo>
                              <a:pt x="0" y="0"/>
                            </a:lnTo>
                            <a:lnTo>
                              <a:pt x="0" y="0"/>
                            </a:lnTo>
                            <a:lnTo>
                              <a:pt x="2" y="8"/>
                            </a:lnTo>
                            <a:lnTo>
                              <a:pt x="334" y="98"/>
                            </a:lnTo>
                            <a:lnTo>
                              <a:pt x="256" y="426"/>
                            </a:lnTo>
                            <a:lnTo>
                              <a:pt x="266" y="454"/>
                            </a:lnTo>
                            <a:lnTo>
                              <a:pt x="256" y="482"/>
                            </a:lnTo>
                            <a:lnTo>
                              <a:pt x="644" y="1044"/>
                            </a:lnTo>
                            <a:lnTo>
                              <a:pt x="674" y="1140"/>
                            </a:lnTo>
                            <a:lnTo>
                              <a:pt x="664" y="1150"/>
                            </a:lnTo>
                            <a:lnTo>
                              <a:pt x="614" y="1260"/>
                            </a:lnTo>
                            <a:lnTo>
                              <a:pt x="626" y="1314"/>
                            </a:lnTo>
                            <a:lnTo>
                              <a:pt x="600" y="1354"/>
                            </a:lnTo>
                            <a:lnTo>
                              <a:pt x="604" y="1358"/>
                            </a:lnTo>
                            <a:lnTo>
                              <a:pt x="606" y="1358"/>
                            </a:lnTo>
                            <a:lnTo>
                              <a:pt x="630" y="1316"/>
                            </a:lnTo>
                            <a:lnTo>
                              <a:pt x="618" y="126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94" name="Freeform 289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330" y="1573"/>
                        <a:ext cx="4" cy="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" y="0"/>
                          </a:cxn>
                          <a:cxn ang="0">
                            <a:pos x="2" y="0"/>
                          </a:cxn>
                          <a:cxn ang="0">
                            <a:pos x="0" y="4"/>
                          </a:cxn>
                          <a:cxn ang="0">
                            <a:pos x="4" y="4"/>
                          </a:cxn>
                          <a:cxn ang="0">
                            <a:pos x="4" y="0"/>
                          </a:cxn>
                        </a:cxnLst>
                        <a:rect l="0" t="0" r="r" b="b"/>
                        <a:pathLst>
                          <a:path w="4" h="4">
                            <a:moveTo>
                              <a:pt x="4" y="0"/>
                            </a:moveTo>
                            <a:lnTo>
                              <a:pt x="2" y="0"/>
                            </a:lnTo>
                            <a:lnTo>
                              <a:pt x="0" y="4"/>
                            </a:lnTo>
                            <a:lnTo>
                              <a:pt x="4" y="4"/>
                            </a:lnTo>
                            <a:lnTo>
                              <a:pt x="4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95" name="Freeform 289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568" y="1625"/>
                        <a:ext cx="8" cy="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" y="0"/>
                          </a:cxn>
                          <a:cxn ang="0">
                            <a:pos x="2" y="0"/>
                          </a:cxn>
                          <a:cxn ang="0">
                            <a:pos x="0" y="4"/>
                          </a:cxn>
                          <a:cxn ang="0">
                            <a:pos x="8" y="6"/>
                          </a:cxn>
                          <a:cxn ang="0">
                            <a:pos x="8" y="0"/>
                          </a:cxn>
                        </a:cxnLst>
                        <a:rect l="0" t="0" r="r" b="b"/>
                        <a:pathLst>
                          <a:path w="8" h="6">
                            <a:moveTo>
                              <a:pt x="8" y="0"/>
                            </a:moveTo>
                            <a:lnTo>
                              <a:pt x="2" y="0"/>
                            </a:lnTo>
                            <a:lnTo>
                              <a:pt x="0" y="4"/>
                            </a:lnTo>
                            <a:lnTo>
                              <a:pt x="8" y="6"/>
                            </a:lnTo>
                            <a:lnTo>
                              <a:pt x="8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96" name="Freeform 289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476" y="3155"/>
                        <a:ext cx="4" cy="1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" y="0"/>
                          </a:cxn>
                          <a:cxn ang="0">
                            <a:pos x="4" y="0"/>
                          </a:cxn>
                          <a:cxn ang="0">
                            <a:pos x="0" y="0"/>
                          </a:cxn>
                          <a:cxn ang="0">
                            <a:pos x="4" y="0"/>
                          </a:cxn>
                        </a:cxnLst>
                        <a:rect l="0" t="0" r="r" b="b"/>
                        <a:pathLst>
                          <a:path w="4">
                            <a:moveTo>
                              <a:pt x="4" y="0"/>
                            </a:moveTo>
                            <a:lnTo>
                              <a:pt x="4" y="0"/>
                            </a:lnTo>
                            <a:lnTo>
                              <a:pt x="0" y="0"/>
                            </a:lnTo>
                            <a:lnTo>
                              <a:pt x="4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97" name="Freeform 289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174" y="2981"/>
                        <a:ext cx="2" cy="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" y="4"/>
                          </a:cxn>
                          <a:cxn ang="0">
                            <a:pos x="2" y="2"/>
                          </a:cxn>
                          <a:cxn ang="0">
                            <a:pos x="0" y="0"/>
                          </a:cxn>
                          <a:cxn ang="0">
                            <a:pos x="2" y="4"/>
                          </a:cxn>
                        </a:cxnLst>
                        <a:rect l="0" t="0" r="r" b="b"/>
                        <a:pathLst>
                          <a:path w="2" h="4">
                            <a:moveTo>
                              <a:pt x="2" y="4"/>
                            </a:moveTo>
                            <a:lnTo>
                              <a:pt x="2" y="2"/>
                            </a:lnTo>
                            <a:lnTo>
                              <a:pt x="0" y="0"/>
                            </a:lnTo>
                            <a:lnTo>
                              <a:pt x="2" y="4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98" name="Freeform 289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910" y="3007"/>
                        <a:ext cx="8" cy="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8" y="2"/>
                          </a:cxn>
                          <a:cxn ang="0">
                            <a:pos x="8" y="0"/>
                          </a:cxn>
                          <a:cxn ang="0">
                            <a:pos x="0" y="0"/>
                          </a:cxn>
                          <a:cxn ang="0">
                            <a:pos x="0" y="0"/>
                          </a:cxn>
                        </a:cxnLst>
                        <a:rect l="0" t="0" r="r" b="b"/>
                        <a:pathLst>
                          <a:path w="8" h="2">
                            <a:moveTo>
                              <a:pt x="0" y="0"/>
                            </a:moveTo>
                            <a:lnTo>
                              <a:pt x="8" y="2"/>
                            </a:lnTo>
                            <a:lnTo>
                              <a:pt x="8" y="0"/>
                            </a:lnTo>
                            <a:lnTo>
                              <a:pt x="0" y="0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99" name="Freeform 289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410" y="2759"/>
                        <a:ext cx="92" cy="39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92" y="254"/>
                          </a:cxn>
                          <a:cxn ang="0">
                            <a:pos x="24" y="134"/>
                          </a:cxn>
                          <a:cxn ang="0">
                            <a:pos x="8" y="0"/>
                          </a:cxn>
                          <a:cxn ang="0">
                            <a:pos x="0" y="0"/>
                          </a:cxn>
                          <a:cxn ang="0">
                            <a:pos x="18" y="136"/>
                          </a:cxn>
                          <a:cxn ang="0">
                            <a:pos x="88" y="254"/>
                          </a:cxn>
                          <a:cxn ang="0">
                            <a:pos x="78" y="350"/>
                          </a:cxn>
                          <a:cxn ang="0">
                            <a:pos x="64" y="394"/>
                          </a:cxn>
                          <a:cxn ang="0">
                            <a:pos x="66" y="396"/>
                          </a:cxn>
                          <a:cxn ang="0">
                            <a:pos x="70" y="396"/>
                          </a:cxn>
                          <a:cxn ang="0">
                            <a:pos x="84" y="352"/>
                          </a:cxn>
                          <a:cxn ang="0">
                            <a:pos x="92" y="254"/>
                          </a:cxn>
                        </a:cxnLst>
                        <a:rect l="0" t="0" r="r" b="b"/>
                        <a:pathLst>
                          <a:path w="92" h="396">
                            <a:moveTo>
                              <a:pt x="92" y="254"/>
                            </a:moveTo>
                            <a:lnTo>
                              <a:pt x="24" y="134"/>
                            </a:lnTo>
                            <a:lnTo>
                              <a:pt x="8" y="0"/>
                            </a:lnTo>
                            <a:lnTo>
                              <a:pt x="0" y="0"/>
                            </a:lnTo>
                            <a:lnTo>
                              <a:pt x="18" y="136"/>
                            </a:lnTo>
                            <a:lnTo>
                              <a:pt x="88" y="254"/>
                            </a:lnTo>
                            <a:lnTo>
                              <a:pt x="78" y="350"/>
                            </a:lnTo>
                            <a:lnTo>
                              <a:pt x="64" y="394"/>
                            </a:lnTo>
                            <a:lnTo>
                              <a:pt x="66" y="396"/>
                            </a:lnTo>
                            <a:lnTo>
                              <a:pt x="70" y="396"/>
                            </a:lnTo>
                            <a:lnTo>
                              <a:pt x="84" y="352"/>
                            </a:lnTo>
                            <a:lnTo>
                              <a:pt x="92" y="254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00" name="Rectangle 289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496" y="2219"/>
                        <a:ext cx="1" cy="1"/>
                      </a:xfrm>
                      <a:prstGeom prst="rect">
                        <a:avLst/>
                      </a:pr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01" name="Freeform 290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500" y="1335"/>
                        <a:ext cx="1918" cy="167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038" y="1058"/>
                          </a:cxn>
                          <a:cxn ang="0">
                            <a:pos x="1320" y="1284"/>
                          </a:cxn>
                          <a:cxn ang="0">
                            <a:pos x="1796" y="1340"/>
                          </a:cxn>
                          <a:cxn ang="0">
                            <a:pos x="1910" y="1424"/>
                          </a:cxn>
                          <a:cxn ang="0">
                            <a:pos x="1918" y="1420"/>
                          </a:cxn>
                          <a:cxn ang="0">
                            <a:pos x="1874" y="1366"/>
                          </a:cxn>
                          <a:cxn ang="0">
                            <a:pos x="1864" y="1366"/>
                          </a:cxn>
                          <a:cxn ang="0">
                            <a:pos x="1798" y="1334"/>
                          </a:cxn>
                          <a:cxn ang="0">
                            <a:pos x="1326" y="1280"/>
                          </a:cxn>
                          <a:cxn ang="0">
                            <a:pos x="1058" y="1050"/>
                          </a:cxn>
                          <a:cxn ang="0">
                            <a:pos x="1830" y="954"/>
                          </a:cxn>
                          <a:cxn ang="0">
                            <a:pos x="1138" y="972"/>
                          </a:cxn>
                          <a:cxn ang="0">
                            <a:pos x="1134" y="974"/>
                          </a:cxn>
                          <a:cxn ang="0">
                            <a:pos x="1052" y="974"/>
                          </a:cxn>
                          <a:cxn ang="0">
                            <a:pos x="508" y="498"/>
                          </a:cxn>
                          <a:cxn ang="0">
                            <a:pos x="1128" y="616"/>
                          </a:cxn>
                          <a:cxn ang="0">
                            <a:pos x="1128" y="618"/>
                          </a:cxn>
                          <a:cxn ang="0">
                            <a:pos x="1734" y="610"/>
                          </a:cxn>
                          <a:cxn ang="0">
                            <a:pos x="1726" y="604"/>
                          </a:cxn>
                          <a:cxn ang="0">
                            <a:pos x="1710" y="542"/>
                          </a:cxn>
                          <a:cxn ang="0">
                            <a:pos x="1726" y="604"/>
                          </a:cxn>
                          <a:cxn ang="0">
                            <a:pos x="1126" y="518"/>
                          </a:cxn>
                          <a:cxn ang="0">
                            <a:pos x="972" y="252"/>
                          </a:cxn>
                          <a:cxn ang="0">
                            <a:pos x="972" y="248"/>
                          </a:cxn>
                          <a:cxn ang="0">
                            <a:pos x="976" y="0"/>
                          </a:cxn>
                          <a:cxn ang="0">
                            <a:pos x="974" y="0"/>
                          </a:cxn>
                          <a:cxn ang="0">
                            <a:pos x="966" y="510"/>
                          </a:cxn>
                          <a:cxn ang="0">
                            <a:pos x="316" y="468"/>
                          </a:cxn>
                          <a:cxn ang="0">
                            <a:pos x="342" y="348"/>
                          </a:cxn>
                          <a:cxn ang="0">
                            <a:pos x="336" y="350"/>
                          </a:cxn>
                          <a:cxn ang="0">
                            <a:pos x="500" y="498"/>
                          </a:cxn>
                          <a:cxn ang="0">
                            <a:pos x="0" y="884"/>
                          </a:cxn>
                          <a:cxn ang="0">
                            <a:pos x="452" y="968"/>
                          </a:cxn>
                          <a:cxn ang="0">
                            <a:pos x="418" y="1672"/>
                          </a:cxn>
                          <a:cxn ang="0">
                            <a:pos x="1050" y="982"/>
                          </a:cxn>
                          <a:cxn ang="0">
                            <a:pos x="1030" y="1050"/>
                          </a:cxn>
                          <a:cxn ang="0">
                            <a:pos x="672" y="1602"/>
                          </a:cxn>
                          <a:cxn ang="0">
                            <a:pos x="674" y="1646"/>
                          </a:cxn>
                          <a:cxn ang="0">
                            <a:pos x="676" y="1610"/>
                          </a:cxn>
                        </a:cxnLst>
                        <a:rect l="0" t="0" r="r" b="b"/>
                        <a:pathLst>
                          <a:path w="1918" h="1672">
                            <a:moveTo>
                              <a:pt x="1046" y="1620"/>
                            </a:moveTo>
                            <a:lnTo>
                              <a:pt x="1038" y="1058"/>
                            </a:lnTo>
                            <a:lnTo>
                              <a:pt x="1308" y="1048"/>
                            </a:lnTo>
                            <a:lnTo>
                              <a:pt x="1320" y="1284"/>
                            </a:lnTo>
                            <a:lnTo>
                              <a:pt x="1528" y="1352"/>
                            </a:lnTo>
                            <a:lnTo>
                              <a:pt x="1796" y="1340"/>
                            </a:lnTo>
                            <a:lnTo>
                              <a:pt x="1906" y="1386"/>
                            </a:lnTo>
                            <a:lnTo>
                              <a:pt x="1910" y="1424"/>
                            </a:lnTo>
                            <a:lnTo>
                              <a:pt x="1910" y="1420"/>
                            </a:lnTo>
                            <a:lnTo>
                              <a:pt x="1918" y="1420"/>
                            </a:lnTo>
                            <a:lnTo>
                              <a:pt x="1914" y="1382"/>
                            </a:lnTo>
                            <a:lnTo>
                              <a:pt x="1874" y="1366"/>
                            </a:lnTo>
                            <a:lnTo>
                              <a:pt x="1874" y="1370"/>
                            </a:lnTo>
                            <a:lnTo>
                              <a:pt x="1864" y="1366"/>
                            </a:lnTo>
                            <a:lnTo>
                              <a:pt x="1864" y="1362"/>
                            </a:lnTo>
                            <a:lnTo>
                              <a:pt x="1798" y="1334"/>
                            </a:lnTo>
                            <a:lnTo>
                              <a:pt x="1528" y="1348"/>
                            </a:lnTo>
                            <a:lnTo>
                              <a:pt x="1326" y="1280"/>
                            </a:lnTo>
                            <a:lnTo>
                              <a:pt x="1312" y="1042"/>
                            </a:lnTo>
                            <a:lnTo>
                              <a:pt x="1058" y="1050"/>
                            </a:lnTo>
                            <a:lnTo>
                              <a:pt x="1056" y="982"/>
                            </a:lnTo>
                            <a:lnTo>
                              <a:pt x="1830" y="954"/>
                            </a:lnTo>
                            <a:lnTo>
                              <a:pt x="1828" y="948"/>
                            </a:lnTo>
                            <a:lnTo>
                              <a:pt x="1138" y="972"/>
                            </a:lnTo>
                            <a:lnTo>
                              <a:pt x="1138" y="974"/>
                            </a:lnTo>
                            <a:lnTo>
                              <a:pt x="1134" y="974"/>
                            </a:lnTo>
                            <a:lnTo>
                              <a:pt x="1134" y="972"/>
                            </a:lnTo>
                            <a:lnTo>
                              <a:pt x="1052" y="974"/>
                            </a:lnTo>
                            <a:lnTo>
                              <a:pt x="458" y="964"/>
                            </a:lnTo>
                            <a:lnTo>
                              <a:pt x="508" y="498"/>
                            </a:lnTo>
                            <a:lnTo>
                              <a:pt x="1120" y="524"/>
                            </a:lnTo>
                            <a:lnTo>
                              <a:pt x="1128" y="616"/>
                            </a:lnTo>
                            <a:lnTo>
                              <a:pt x="1128" y="616"/>
                            </a:lnTo>
                            <a:lnTo>
                              <a:pt x="1128" y="618"/>
                            </a:lnTo>
                            <a:lnTo>
                              <a:pt x="1736" y="610"/>
                            </a:lnTo>
                            <a:lnTo>
                              <a:pt x="1734" y="610"/>
                            </a:lnTo>
                            <a:lnTo>
                              <a:pt x="1726" y="610"/>
                            </a:lnTo>
                            <a:lnTo>
                              <a:pt x="1726" y="604"/>
                            </a:lnTo>
                            <a:lnTo>
                              <a:pt x="1732" y="604"/>
                            </a:lnTo>
                            <a:lnTo>
                              <a:pt x="1710" y="542"/>
                            </a:lnTo>
                            <a:lnTo>
                              <a:pt x="1704" y="542"/>
                            </a:lnTo>
                            <a:lnTo>
                              <a:pt x="1726" y="604"/>
                            </a:lnTo>
                            <a:lnTo>
                              <a:pt x="1132" y="612"/>
                            </a:lnTo>
                            <a:lnTo>
                              <a:pt x="1126" y="518"/>
                            </a:lnTo>
                            <a:lnTo>
                              <a:pt x="968" y="514"/>
                            </a:lnTo>
                            <a:lnTo>
                              <a:pt x="972" y="252"/>
                            </a:lnTo>
                            <a:lnTo>
                              <a:pt x="972" y="252"/>
                            </a:lnTo>
                            <a:lnTo>
                              <a:pt x="972" y="248"/>
                            </a:lnTo>
                            <a:lnTo>
                              <a:pt x="972" y="248"/>
                            </a:lnTo>
                            <a:lnTo>
                              <a:pt x="976" y="0"/>
                            </a:lnTo>
                            <a:lnTo>
                              <a:pt x="974" y="0"/>
                            </a:lnTo>
                            <a:lnTo>
                              <a:pt x="974" y="0"/>
                            </a:lnTo>
                            <a:lnTo>
                              <a:pt x="972" y="0"/>
                            </a:lnTo>
                            <a:lnTo>
                              <a:pt x="966" y="510"/>
                            </a:lnTo>
                            <a:lnTo>
                              <a:pt x="508" y="496"/>
                            </a:lnTo>
                            <a:lnTo>
                              <a:pt x="316" y="468"/>
                            </a:lnTo>
                            <a:lnTo>
                              <a:pt x="344" y="348"/>
                            </a:lnTo>
                            <a:lnTo>
                              <a:pt x="342" y="348"/>
                            </a:lnTo>
                            <a:lnTo>
                              <a:pt x="342" y="352"/>
                            </a:lnTo>
                            <a:lnTo>
                              <a:pt x="336" y="350"/>
                            </a:lnTo>
                            <a:lnTo>
                              <a:pt x="312" y="472"/>
                            </a:lnTo>
                            <a:lnTo>
                              <a:pt x="500" y="498"/>
                            </a:lnTo>
                            <a:lnTo>
                              <a:pt x="452" y="964"/>
                            </a:lnTo>
                            <a:lnTo>
                              <a:pt x="0" y="884"/>
                            </a:lnTo>
                            <a:lnTo>
                              <a:pt x="0" y="888"/>
                            </a:lnTo>
                            <a:lnTo>
                              <a:pt x="452" y="968"/>
                            </a:lnTo>
                            <a:lnTo>
                              <a:pt x="410" y="1672"/>
                            </a:lnTo>
                            <a:lnTo>
                              <a:pt x="418" y="1672"/>
                            </a:lnTo>
                            <a:lnTo>
                              <a:pt x="458" y="968"/>
                            </a:lnTo>
                            <a:lnTo>
                              <a:pt x="1050" y="982"/>
                            </a:lnTo>
                            <a:lnTo>
                              <a:pt x="1050" y="1050"/>
                            </a:lnTo>
                            <a:lnTo>
                              <a:pt x="1030" y="1050"/>
                            </a:lnTo>
                            <a:lnTo>
                              <a:pt x="1038" y="1610"/>
                            </a:lnTo>
                            <a:lnTo>
                              <a:pt x="672" y="1602"/>
                            </a:lnTo>
                            <a:lnTo>
                              <a:pt x="670" y="1642"/>
                            </a:lnTo>
                            <a:lnTo>
                              <a:pt x="674" y="1646"/>
                            </a:lnTo>
                            <a:lnTo>
                              <a:pt x="676" y="1648"/>
                            </a:lnTo>
                            <a:lnTo>
                              <a:pt x="676" y="1610"/>
                            </a:lnTo>
                            <a:lnTo>
                              <a:pt x="1046" y="162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02" name="Freeform 290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104" y="1481"/>
                        <a:ext cx="106" cy="39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2" y="136"/>
                          </a:cxn>
                          <a:cxn ang="0">
                            <a:pos x="8" y="0"/>
                          </a:cxn>
                          <a:cxn ang="0">
                            <a:pos x="0" y="2"/>
                          </a:cxn>
                          <a:cxn ang="0">
                            <a:pos x="4" y="140"/>
                          </a:cxn>
                          <a:cxn ang="0">
                            <a:pos x="98" y="394"/>
                          </a:cxn>
                          <a:cxn ang="0">
                            <a:pos x="106" y="394"/>
                          </a:cxn>
                          <a:cxn ang="0">
                            <a:pos x="12" y="136"/>
                          </a:cxn>
                        </a:cxnLst>
                        <a:rect l="0" t="0" r="r" b="b"/>
                        <a:pathLst>
                          <a:path w="106" h="394">
                            <a:moveTo>
                              <a:pt x="12" y="136"/>
                            </a:moveTo>
                            <a:lnTo>
                              <a:pt x="8" y="0"/>
                            </a:lnTo>
                            <a:lnTo>
                              <a:pt x="0" y="2"/>
                            </a:lnTo>
                            <a:lnTo>
                              <a:pt x="4" y="140"/>
                            </a:lnTo>
                            <a:lnTo>
                              <a:pt x="98" y="394"/>
                            </a:lnTo>
                            <a:lnTo>
                              <a:pt x="106" y="394"/>
                            </a:lnTo>
                            <a:lnTo>
                              <a:pt x="12" y="136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03" name="Freeform 290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014" y="847"/>
                        <a:ext cx="98" cy="63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98" y="626"/>
                          </a:cxn>
                          <a:cxn ang="0">
                            <a:pos x="92" y="448"/>
                          </a:cxn>
                          <a:cxn ang="0">
                            <a:pos x="62" y="410"/>
                          </a:cxn>
                          <a:cxn ang="0">
                            <a:pos x="80" y="378"/>
                          </a:cxn>
                          <a:cxn ang="0">
                            <a:pos x="6" y="2"/>
                          </a:cxn>
                          <a:cxn ang="0">
                            <a:pos x="0" y="0"/>
                          </a:cxn>
                          <a:cxn ang="0">
                            <a:pos x="74" y="378"/>
                          </a:cxn>
                          <a:cxn ang="0">
                            <a:pos x="54" y="410"/>
                          </a:cxn>
                          <a:cxn ang="0">
                            <a:pos x="84" y="448"/>
                          </a:cxn>
                          <a:cxn ang="0">
                            <a:pos x="90" y="634"/>
                          </a:cxn>
                          <a:cxn ang="0">
                            <a:pos x="90" y="626"/>
                          </a:cxn>
                          <a:cxn ang="0">
                            <a:pos x="98" y="626"/>
                          </a:cxn>
                        </a:cxnLst>
                        <a:rect l="0" t="0" r="r" b="b"/>
                        <a:pathLst>
                          <a:path w="98" h="634">
                            <a:moveTo>
                              <a:pt x="98" y="626"/>
                            </a:moveTo>
                            <a:lnTo>
                              <a:pt x="92" y="448"/>
                            </a:lnTo>
                            <a:lnTo>
                              <a:pt x="62" y="410"/>
                            </a:lnTo>
                            <a:lnTo>
                              <a:pt x="80" y="378"/>
                            </a:lnTo>
                            <a:lnTo>
                              <a:pt x="6" y="2"/>
                            </a:lnTo>
                            <a:lnTo>
                              <a:pt x="0" y="0"/>
                            </a:lnTo>
                            <a:lnTo>
                              <a:pt x="74" y="378"/>
                            </a:lnTo>
                            <a:lnTo>
                              <a:pt x="54" y="410"/>
                            </a:lnTo>
                            <a:lnTo>
                              <a:pt x="84" y="448"/>
                            </a:lnTo>
                            <a:lnTo>
                              <a:pt x="90" y="634"/>
                            </a:lnTo>
                            <a:lnTo>
                              <a:pt x="90" y="626"/>
                            </a:lnTo>
                            <a:lnTo>
                              <a:pt x="98" y="626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04" name="Rectangle 290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28" y="1951"/>
                        <a:ext cx="1" cy="2"/>
                      </a:xfrm>
                      <a:prstGeom prst="rect">
                        <a:avLst/>
                      </a:pr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05" name="Rectangle 290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34" y="2307"/>
                        <a:ext cx="4" cy="2"/>
                      </a:xfrm>
                      <a:prstGeom prst="rect">
                        <a:avLst/>
                      </a:pr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06" name="Freeform 290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202" y="1875"/>
                        <a:ext cx="8" cy="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2" y="2"/>
                          </a:cxn>
                          <a:cxn ang="0">
                            <a:pos x="8" y="2"/>
                          </a:cxn>
                          <a:cxn ang="0">
                            <a:pos x="8" y="0"/>
                          </a:cxn>
                          <a:cxn ang="0">
                            <a:pos x="0" y="0"/>
                          </a:cxn>
                        </a:cxnLst>
                        <a:rect l="0" t="0" r="r" b="b"/>
                        <a:pathLst>
                          <a:path w="8" h="2">
                            <a:moveTo>
                              <a:pt x="0" y="0"/>
                            </a:moveTo>
                            <a:lnTo>
                              <a:pt x="2" y="2"/>
                            </a:lnTo>
                            <a:lnTo>
                              <a:pt x="8" y="2"/>
                            </a:lnTo>
                            <a:lnTo>
                              <a:pt x="8" y="0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07" name="Freeform 290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836" y="1681"/>
                        <a:ext cx="6" cy="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4"/>
                          </a:cxn>
                          <a:cxn ang="0">
                            <a:pos x="6" y="6"/>
                          </a:cxn>
                          <a:cxn ang="0">
                            <a:pos x="6" y="2"/>
                          </a:cxn>
                          <a:cxn ang="0">
                            <a:pos x="0" y="0"/>
                          </a:cxn>
                          <a:cxn ang="0">
                            <a:pos x="0" y="4"/>
                          </a:cxn>
                        </a:cxnLst>
                        <a:rect l="0" t="0" r="r" b="b"/>
                        <a:pathLst>
                          <a:path w="6" h="6">
                            <a:moveTo>
                              <a:pt x="0" y="4"/>
                            </a:moveTo>
                            <a:lnTo>
                              <a:pt x="6" y="6"/>
                            </a:lnTo>
                            <a:lnTo>
                              <a:pt x="6" y="2"/>
                            </a:lnTo>
                            <a:lnTo>
                              <a:pt x="0" y="0"/>
                            </a:lnTo>
                            <a:lnTo>
                              <a:pt x="0" y="4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08" name="Rectangle 290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472" y="1335"/>
                        <a:ext cx="2" cy="1"/>
                      </a:xfrm>
                      <a:prstGeom prst="rect">
                        <a:avLst/>
                      </a:pr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09" name="Freeform 290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496" y="2219"/>
                        <a:ext cx="4" cy="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0" y="2"/>
                          </a:cxn>
                          <a:cxn ang="0">
                            <a:pos x="4" y="4"/>
                          </a:cxn>
                          <a:cxn ang="0">
                            <a:pos x="4" y="0"/>
                          </a:cxn>
                          <a:cxn ang="0">
                            <a:pos x="0" y="0"/>
                          </a:cxn>
                          <a:cxn ang="0">
                            <a:pos x="0" y="0"/>
                          </a:cxn>
                        </a:cxnLst>
                        <a:rect l="0" t="0" r="r" b="b"/>
                        <a:pathLst>
                          <a:path w="4" h="4">
                            <a:moveTo>
                              <a:pt x="0" y="0"/>
                            </a:moveTo>
                            <a:lnTo>
                              <a:pt x="0" y="2"/>
                            </a:lnTo>
                            <a:lnTo>
                              <a:pt x="4" y="4"/>
                            </a:lnTo>
                            <a:lnTo>
                              <a:pt x="4" y="0"/>
                            </a:lnTo>
                            <a:lnTo>
                              <a:pt x="0" y="0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10" name="Freeform 290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72" y="1581"/>
                        <a:ext cx="644" cy="6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44" y="62"/>
                          </a:cxn>
                          <a:cxn ang="0">
                            <a:pos x="642" y="54"/>
                          </a:cxn>
                          <a:cxn ang="0">
                            <a:pos x="474" y="0"/>
                          </a:cxn>
                          <a:cxn ang="0">
                            <a:pos x="0" y="2"/>
                          </a:cxn>
                          <a:cxn ang="0">
                            <a:pos x="0" y="6"/>
                          </a:cxn>
                          <a:cxn ang="0">
                            <a:pos x="474" y="4"/>
                          </a:cxn>
                          <a:cxn ang="0">
                            <a:pos x="644" y="62"/>
                          </a:cxn>
                        </a:cxnLst>
                        <a:rect l="0" t="0" r="r" b="b"/>
                        <a:pathLst>
                          <a:path w="644" h="62">
                            <a:moveTo>
                              <a:pt x="644" y="62"/>
                            </a:moveTo>
                            <a:lnTo>
                              <a:pt x="642" y="54"/>
                            </a:lnTo>
                            <a:lnTo>
                              <a:pt x="474" y="0"/>
                            </a:lnTo>
                            <a:lnTo>
                              <a:pt x="0" y="2"/>
                            </a:lnTo>
                            <a:lnTo>
                              <a:pt x="0" y="6"/>
                            </a:lnTo>
                            <a:lnTo>
                              <a:pt x="474" y="4"/>
                            </a:lnTo>
                            <a:lnTo>
                              <a:pt x="644" y="6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11" name="Rectangle 291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472" y="1583"/>
                        <a:ext cx="1" cy="4"/>
                      </a:xfrm>
                      <a:prstGeom prst="rect">
                        <a:avLst/>
                      </a:pr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12" name="Freeform 291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896" y="1623"/>
                        <a:ext cx="4" cy="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" y="4"/>
                          </a:cxn>
                          <a:cxn ang="0">
                            <a:pos x="4" y="4"/>
                          </a:cxn>
                          <a:cxn ang="0">
                            <a:pos x="0" y="0"/>
                          </a:cxn>
                          <a:cxn ang="0">
                            <a:pos x="0" y="4"/>
                          </a:cxn>
                          <a:cxn ang="0">
                            <a:pos x="2" y="6"/>
                          </a:cxn>
                          <a:cxn ang="0">
                            <a:pos x="4" y="4"/>
                          </a:cxn>
                        </a:cxnLst>
                        <a:rect l="0" t="0" r="r" b="b"/>
                        <a:pathLst>
                          <a:path w="4" h="6">
                            <a:moveTo>
                              <a:pt x="4" y="4"/>
                            </a:moveTo>
                            <a:lnTo>
                              <a:pt x="4" y="4"/>
                            </a:lnTo>
                            <a:lnTo>
                              <a:pt x="0" y="0"/>
                            </a:lnTo>
                            <a:lnTo>
                              <a:pt x="0" y="4"/>
                            </a:lnTo>
                            <a:lnTo>
                              <a:pt x="2" y="6"/>
                            </a:lnTo>
                            <a:lnTo>
                              <a:pt x="4" y="4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13" name="Freeform 291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440" y="1043"/>
                        <a:ext cx="6" cy="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" y="0"/>
                          </a:cxn>
                          <a:cxn ang="0">
                            <a:pos x="0" y="4"/>
                          </a:cxn>
                          <a:cxn ang="0">
                            <a:pos x="0" y="6"/>
                          </a:cxn>
                          <a:cxn ang="0">
                            <a:pos x="4" y="6"/>
                          </a:cxn>
                          <a:cxn ang="0">
                            <a:pos x="6" y="0"/>
                          </a:cxn>
                        </a:cxnLst>
                        <a:rect l="0" t="0" r="r" b="b"/>
                        <a:pathLst>
                          <a:path w="6" h="6">
                            <a:moveTo>
                              <a:pt x="6" y="0"/>
                            </a:moveTo>
                            <a:lnTo>
                              <a:pt x="0" y="4"/>
                            </a:lnTo>
                            <a:lnTo>
                              <a:pt x="0" y="6"/>
                            </a:lnTo>
                            <a:lnTo>
                              <a:pt x="4" y="6"/>
                            </a:lnTo>
                            <a:lnTo>
                              <a:pt x="6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14" name="Freeform 291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362" y="1049"/>
                        <a:ext cx="576" cy="118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130"/>
                          </a:cxn>
                          <a:cxn ang="0">
                            <a:pos x="30" y="268"/>
                          </a:cxn>
                          <a:cxn ang="0">
                            <a:pos x="168" y="352"/>
                          </a:cxn>
                          <a:cxn ang="0">
                            <a:pos x="178" y="410"/>
                          </a:cxn>
                          <a:cxn ang="0">
                            <a:pos x="194" y="484"/>
                          </a:cxn>
                          <a:cxn ang="0">
                            <a:pos x="266" y="554"/>
                          </a:cxn>
                          <a:cxn ang="0">
                            <a:pos x="274" y="610"/>
                          </a:cxn>
                          <a:cxn ang="0">
                            <a:pos x="214" y="676"/>
                          </a:cxn>
                          <a:cxn ang="0">
                            <a:pos x="234" y="716"/>
                          </a:cxn>
                          <a:cxn ang="0">
                            <a:pos x="194" y="786"/>
                          </a:cxn>
                          <a:cxn ang="0">
                            <a:pos x="194" y="816"/>
                          </a:cxn>
                          <a:cxn ang="0">
                            <a:pos x="196" y="816"/>
                          </a:cxn>
                          <a:cxn ang="0">
                            <a:pos x="196" y="820"/>
                          </a:cxn>
                          <a:cxn ang="0">
                            <a:pos x="194" y="820"/>
                          </a:cxn>
                          <a:cxn ang="0">
                            <a:pos x="194" y="834"/>
                          </a:cxn>
                          <a:cxn ang="0">
                            <a:pos x="292" y="960"/>
                          </a:cxn>
                          <a:cxn ang="0">
                            <a:pos x="324" y="960"/>
                          </a:cxn>
                          <a:cxn ang="0">
                            <a:pos x="324" y="1040"/>
                          </a:cxn>
                          <a:cxn ang="0">
                            <a:pos x="404" y="1098"/>
                          </a:cxn>
                          <a:cxn ang="0">
                            <a:pos x="434" y="1180"/>
                          </a:cxn>
                          <a:cxn ang="0">
                            <a:pos x="456" y="1136"/>
                          </a:cxn>
                          <a:cxn ang="0">
                            <a:pos x="506" y="1162"/>
                          </a:cxn>
                          <a:cxn ang="0">
                            <a:pos x="548" y="1106"/>
                          </a:cxn>
                          <a:cxn ang="0">
                            <a:pos x="560" y="1024"/>
                          </a:cxn>
                          <a:cxn ang="0">
                            <a:pos x="576" y="942"/>
                          </a:cxn>
                          <a:cxn ang="0">
                            <a:pos x="538" y="578"/>
                          </a:cxn>
                          <a:cxn ang="0">
                            <a:pos x="536" y="580"/>
                          </a:cxn>
                          <a:cxn ang="0">
                            <a:pos x="534" y="578"/>
                          </a:cxn>
                          <a:cxn ang="0">
                            <a:pos x="574" y="942"/>
                          </a:cxn>
                          <a:cxn ang="0">
                            <a:pos x="554" y="1024"/>
                          </a:cxn>
                          <a:cxn ang="0">
                            <a:pos x="546" y="1106"/>
                          </a:cxn>
                          <a:cxn ang="0">
                            <a:pos x="506" y="1158"/>
                          </a:cxn>
                          <a:cxn ang="0">
                            <a:pos x="456" y="1130"/>
                          </a:cxn>
                          <a:cxn ang="0">
                            <a:pos x="434" y="1172"/>
                          </a:cxn>
                          <a:cxn ang="0">
                            <a:pos x="406" y="1094"/>
                          </a:cxn>
                          <a:cxn ang="0">
                            <a:pos x="328" y="1040"/>
                          </a:cxn>
                          <a:cxn ang="0">
                            <a:pos x="328" y="956"/>
                          </a:cxn>
                          <a:cxn ang="0">
                            <a:pos x="294" y="956"/>
                          </a:cxn>
                          <a:cxn ang="0">
                            <a:pos x="198" y="834"/>
                          </a:cxn>
                          <a:cxn ang="0">
                            <a:pos x="198" y="786"/>
                          </a:cxn>
                          <a:cxn ang="0">
                            <a:pos x="240" y="716"/>
                          </a:cxn>
                          <a:cxn ang="0">
                            <a:pos x="220" y="676"/>
                          </a:cxn>
                          <a:cxn ang="0">
                            <a:pos x="276" y="610"/>
                          </a:cxn>
                          <a:cxn ang="0">
                            <a:pos x="268" y="550"/>
                          </a:cxn>
                          <a:cxn ang="0">
                            <a:pos x="198" y="484"/>
                          </a:cxn>
                          <a:cxn ang="0">
                            <a:pos x="170" y="350"/>
                          </a:cxn>
                          <a:cxn ang="0">
                            <a:pos x="32" y="268"/>
                          </a:cxn>
                          <a:cxn ang="0">
                            <a:pos x="4" y="134"/>
                          </a:cxn>
                          <a:cxn ang="0">
                            <a:pos x="40" y="92"/>
                          </a:cxn>
                          <a:cxn ang="0">
                            <a:pos x="82" y="0"/>
                          </a:cxn>
                          <a:cxn ang="0">
                            <a:pos x="78" y="0"/>
                          </a:cxn>
                          <a:cxn ang="0">
                            <a:pos x="40" y="88"/>
                          </a:cxn>
                          <a:cxn ang="0">
                            <a:pos x="0" y="130"/>
                          </a:cxn>
                        </a:cxnLst>
                        <a:rect l="0" t="0" r="r" b="b"/>
                        <a:pathLst>
                          <a:path w="576" h="1180">
                            <a:moveTo>
                              <a:pt x="0" y="130"/>
                            </a:moveTo>
                            <a:lnTo>
                              <a:pt x="30" y="268"/>
                            </a:lnTo>
                            <a:lnTo>
                              <a:pt x="168" y="352"/>
                            </a:lnTo>
                            <a:lnTo>
                              <a:pt x="178" y="410"/>
                            </a:lnTo>
                            <a:lnTo>
                              <a:pt x="194" y="484"/>
                            </a:lnTo>
                            <a:lnTo>
                              <a:pt x="266" y="554"/>
                            </a:lnTo>
                            <a:lnTo>
                              <a:pt x="274" y="610"/>
                            </a:lnTo>
                            <a:lnTo>
                              <a:pt x="214" y="676"/>
                            </a:lnTo>
                            <a:lnTo>
                              <a:pt x="234" y="716"/>
                            </a:lnTo>
                            <a:lnTo>
                              <a:pt x="194" y="786"/>
                            </a:lnTo>
                            <a:lnTo>
                              <a:pt x="194" y="816"/>
                            </a:lnTo>
                            <a:lnTo>
                              <a:pt x="196" y="816"/>
                            </a:lnTo>
                            <a:lnTo>
                              <a:pt x="196" y="820"/>
                            </a:lnTo>
                            <a:lnTo>
                              <a:pt x="194" y="820"/>
                            </a:lnTo>
                            <a:lnTo>
                              <a:pt x="194" y="834"/>
                            </a:lnTo>
                            <a:lnTo>
                              <a:pt x="292" y="960"/>
                            </a:lnTo>
                            <a:lnTo>
                              <a:pt x="324" y="960"/>
                            </a:lnTo>
                            <a:lnTo>
                              <a:pt x="324" y="1040"/>
                            </a:lnTo>
                            <a:lnTo>
                              <a:pt x="404" y="1098"/>
                            </a:lnTo>
                            <a:lnTo>
                              <a:pt x="434" y="1180"/>
                            </a:lnTo>
                            <a:lnTo>
                              <a:pt x="456" y="1136"/>
                            </a:lnTo>
                            <a:lnTo>
                              <a:pt x="506" y="1162"/>
                            </a:lnTo>
                            <a:lnTo>
                              <a:pt x="548" y="1106"/>
                            </a:lnTo>
                            <a:lnTo>
                              <a:pt x="560" y="1024"/>
                            </a:lnTo>
                            <a:lnTo>
                              <a:pt x="576" y="942"/>
                            </a:lnTo>
                            <a:lnTo>
                              <a:pt x="538" y="578"/>
                            </a:lnTo>
                            <a:lnTo>
                              <a:pt x="536" y="580"/>
                            </a:lnTo>
                            <a:lnTo>
                              <a:pt x="534" y="578"/>
                            </a:lnTo>
                            <a:lnTo>
                              <a:pt x="574" y="942"/>
                            </a:lnTo>
                            <a:lnTo>
                              <a:pt x="554" y="1024"/>
                            </a:lnTo>
                            <a:lnTo>
                              <a:pt x="546" y="1106"/>
                            </a:lnTo>
                            <a:lnTo>
                              <a:pt x="506" y="1158"/>
                            </a:lnTo>
                            <a:lnTo>
                              <a:pt x="456" y="1130"/>
                            </a:lnTo>
                            <a:lnTo>
                              <a:pt x="434" y="1172"/>
                            </a:lnTo>
                            <a:lnTo>
                              <a:pt x="406" y="1094"/>
                            </a:lnTo>
                            <a:lnTo>
                              <a:pt x="328" y="1040"/>
                            </a:lnTo>
                            <a:lnTo>
                              <a:pt x="328" y="956"/>
                            </a:lnTo>
                            <a:lnTo>
                              <a:pt x="294" y="956"/>
                            </a:lnTo>
                            <a:lnTo>
                              <a:pt x="198" y="834"/>
                            </a:lnTo>
                            <a:lnTo>
                              <a:pt x="198" y="786"/>
                            </a:lnTo>
                            <a:lnTo>
                              <a:pt x="240" y="716"/>
                            </a:lnTo>
                            <a:lnTo>
                              <a:pt x="220" y="676"/>
                            </a:lnTo>
                            <a:lnTo>
                              <a:pt x="276" y="610"/>
                            </a:lnTo>
                            <a:lnTo>
                              <a:pt x="268" y="550"/>
                            </a:lnTo>
                            <a:lnTo>
                              <a:pt x="198" y="484"/>
                            </a:lnTo>
                            <a:lnTo>
                              <a:pt x="170" y="350"/>
                            </a:lnTo>
                            <a:lnTo>
                              <a:pt x="32" y="268"/>
                            </a:lnTo>
                            <a:lnTo>
                              <a:pt x="4" y="134"/>
                            </a:lnTo>
                            <a:lnTo>
                              <a:pt x="40" y="92"/>
                            </a:lnTo>
                            <a:lnTo>
                              <a:pt x="82" y="0"/>
                            </a:lnTo>
                            <a:lnTo>
                              <a:pt x="78" y="0"/>
                            </a:lnTo>
                            <a:lnTo>
                              <a:pt x="40" y="88"/>
                            </a:lnTo>
                            <a:lnTo>
                              <a:pt x="0" y="13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15" name="Rectangle 291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556" y="1865"/>
                        <a:ext cx="2" cy="4"/>
                      </a:xfrm>
                      <a:prstGeom prst="rect">
                        <a:avLst/>
                      </a:pr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16" name="Freeform 291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112" y="1457"/>
                        <a:ext cx="428" cy="2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28" y="6"/>
                          </a:cxn>
                          <a:cxn ang="0">
                            <a:pos x="426" y="0"/>
                          </a:cxn>
                          <a:cxn ang="0">
                            <a:pos x="0" y="16"/>
                          </a:cxn>
                          <a:cxn ang="0">
                            <a:pos x="0" y="24"/>
                          </a:cxn>
                          <a:cxn ang="0">
                            <a:pos x="428" y="6"/>
                          </a:cxn>
                        </a:cxnLst>
                        <a:rect l="0" t="0" r="r" b="b"/>
                        <a:pathLst>
                          <a:path w="428" h="24">
                            <a:moveTo>
                              <a:pt x="428" y="6"/>
                            </a:moveTo>
                            <a:lnTo>
                              <a:pt x="426" y="0"/>
                            </a:lnTo>
                            <a:lnTo>
                              <a:pt x="0" y="16"/>
                            </a:lnTo>
                            <a:lnTo>
                              <a:pt x="0" y="24"/>
                            </a:lnTo>
                            <a:lnTo>
                              <a:pt x="428" y="6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17" name="Freeform 291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104" y="1481"/>
                        <a:ext cx="1" cy="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2"/>
                          </a:cxn>
                          <a:cxn ang="0">
                            <a:pos x="0" y="2"/>
                          </a:cxn>
                          <a:cxn ang="0">
                            <a:pos x="0" y="0"/>
                          </a:cxn>
                          <a:cxn ang="0">
                            <a:pos x="0" y="2"/>
                          </a:cxn>
                        </a:cxnLst>
                        <a:rect l="0" t="0" r="r" b="b"/>
                        <a:pathLst>
                          <a:path h="2">
                            <a:moveTo>
                              <a:pt x="0" y="2"/>
                            </a:moveTo>
                            <a:lnTo>
                              <a:pt x="0" y="2"/>
                            </a:lnTo>
                            <a:lnTo>
                              <a:pt x="0" y="0"/>
                            </a:lnTo>
                            <a:lnTo>
                              <a:pt x="0" y="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18" name="Freeform 291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104" y="1473"/>
                        <a:ext cx="8" cy="1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" y="0"/>
                          </a:cxn>
                          <a:cxn ang="0">
                            <a:pos x="0" y="0"/>
                          </a:cxn>
                          <a:cxn ang="0">
                            <a:pos x="0" y="8"/>
                          </a:cxn>
                          <a:cxn ang="0">
                            <a:pos x="0" y="10"/>
                          </a:cxn>
                          <a:cxn ang="0">
                            <a:pos x="8" y="8"/>
                          </a:cxn>
                          <a:cxn ang="0">
                            <a:pos x="8" y="0"/>
                          </a:cxn>
                        </a:cxnLst>
                        <a:rect l="0" t="0" r="r" b="b"/>
                        <a:pathLst>
                          <a:path w="8" h="10">
                            <a:moveTo>
                              <a:pt x="8" y="0"/>
                            </a:moveTo>
                            <a:lnTo>
                              <a:pt x="0" y="0"/>
                            </a:lnTo>
                            <a:lnTo>
                              <a:pt x="0" y="8"/>
                            </a:lnTo>
                            <a:lnTo>
                              <a:pt x="0" y="10"/>
                            </a:lnTo>
                            <a:lnTo>
                              <a:pt x="8" y="8"/>
                            </a:lnTo>
                            <a:lnTo>
                              <a:pt x="8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19" name="Freeform 291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74" y="1229"/>
                        <a:ext cx="612" cy="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12" y="0"/>
                          </a:cxn>
                          <a:cxn ang="0">
                            <a:pos x="0" y="2"/>
                          </a:cxn>
                          <a:cxn ang="0">
                            <a:pos x="0" y="6"/>
                          </a:cxn>
                          <a:cxn ang="0">
                            <a:pos x="610" y="4"/>
                          </a:cxn>
                          <a:cxn ang="0">
                            <a:pos x="612" y="0"/>
                          </a:cxn>
                        </a:cxnLst>
                        <a:rect l="0" t="0" r="r" b="b"/>
                        <a:pathLst>
                          <a:path w="612" h="6">
                            <a:moveTo>
                              <a:pt x="612" y="0"/>
                            </a:moveTo>
                            <a:lnTo>
                              <a:pt x="0" y="2"/>
                            </a:lnTo>
                            <a:lnTo>
                              <a:pt x="0" y="6"/>
                            </a:lnTo>
                            <a:lnTo>
                              <a:pt x="610" y="4"/>
                            </a:lnTo>
                            <a:lnTo>
                              <a:pt x="612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20" name="Rectangle 291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472" y="1231"/>
                        <a:ext cx="2" cy="4"/>
                      </a:xfrm>
                      <a:prstGeom prst="rect">
                        <a:avLst/>
                      </a:pr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21" name="Freeform 292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808" y="1181"/>
                        <a:ext cx="14" cy="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" y="4"/>
                          </a:cxn>
                          <a:cxn ang="0">
                            <a:pos x="14" y="4"/>
                          </a:cxn>
                          <a:cxn ang="0">
                            <a:pos x="4" y="0"/>
                          </a:cxn>
                          <a:cxn ang="0">
                            <a:pos x="0" y="0"/>
                          </a:cxn>
                          <a:cxn ang="0">
                            <a:pos x="0" y="4"/>
                          </a:cxn>
                          <a:cxn ang="0">
                            <a:pos x="4" y="4"/>
                          </a:cxn>
                        </a:cxnLst>
                        <a:rect l="0" t="0" r="r" b="b"/>
                        <a:pathLst>
                          <a:path w="14" h="4">
                            <a:moveTo>
                              <a:pt x="4" y="4"/>
                            </a:moveTo>
                            <a:lnTo>
                              <a:pt x="14" y="4"/>
                            </a:lnTo>
                            <a:lnTo>
                              <a:pt x="4" y="0"/>
                            </a:lnTo>
                            <a:lnTo>
                              <a:pt x="0" y="0"/>
                            </a:lnTo>
                            <a:lnTo>
                              <a:pt x="0" y="4"/>
                            </a:lnTo>
                            <a:lnTo>
                              <a:pt x="4" y="4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22" name="Freeform 292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540" y="1063"/>
                        <a:ext cx="272" cy="12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30" y="84"/>
                          </a:cxn>
                          <a:cxn ang="0">
                            <a:pos x="240" y="122"/>
                          </a:cxn>
                          <a:cxn ang="0">
                            <a:pos x="272" y="122"/>
                          </a:cxn>
                          <a:cxn ang="0">
                            <a:pos x="268" y="122"/>
                          </a:cxn>
                          <a:cxn ang="0">
                            <a:pos x="268" y="118"/>
                          </a:cxn>
                          <a:cxn ang="0">
                            <a:pos x="242" y="118"/>
                          </a:cxn>
                          <a:cxn ang="0">
                            <a:pos x="236" y="80"/>
                          </a:cxn>
                          <a:cxn ang="0">
                            <a:pos x="24" y="52"/>
                          </a:cxn>
                          <a:cxn ang="0">
                            <a:pos x="6" y="0"/>
                          </a:cxn>
                          <a:cxn ang="0">
                            <a:pos x="0" y="0"/>
                          </a:cxn>
                          <a:cxn ang="0">
                            <a:pos x="22" y="58"/>
                          </a:cxn>
                          <a:cxn ang="0">
                            <a:pos x="230" y="84"/>
                          </a:cxn>
                        </a:cxnLst>
                        <a:rect l="0" t="0" r="r" b="b"/>
                        <a:pathLst>
                          <a:path w="272" h="122">
                            <a:moveTo>
                              <a:pt x="230" y="84"/>
                            </a:moveTo>
                            <a:lnTo>
                              <a:pt x="240" y="122"/>
                            </a:lnTo>
                            <a:lnTo>
                              <a:pt x="272" y="122"/>
                            </a:lnTo>
                            <a:lnTo>
                              <a:pt x="268" y="122"/>
                            </a:lnTo>
                            <a:lnTo>
                              <a:pt x="268" y="118"/>
                            </a:lnTo>
                            <a:lnTo>
                              <a:pt x="242" y="118"/>
                            </a:lnTo>
                            <a:lnTo>
                              <a:pt x="236" y="80"/>
                            </a:lnTo>
                            <a:lnTo>
                              <a:pt x="24" y="52"/>
                            </a:lnTo>
                            <a:lnTo>
                              <a:pt x="6" y="0"/>
                            </a:lnTo>
                            <a:lnTo>
                              <a:pt x="0" y="0"/>
                            </a:lnTo>
                            <a:lnTo>
                              <a:pt x="22" y="58"/>
                            </a:lnTo>
                            <a:lnTo>
                              <a:pt x="230" y="84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23" name="Freeform 292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232" y="1939"/>
                        <a:ext cx="142" cy="76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8" y="66"/>
                          </a:cxn>
                          <a:cxn ang="0">
                            <a:pos x="46" y="0"/>
                          </a:cxn>
                          <a:cxn ang="0">
                            <a:pos x="0" y="0"/>
                          </a:cxn>
                          <a:cxn ang="0">
                            <a:pos x="2" y="6"/>
                          </a:cxn>
                          <a:cxn ang="0">
                            <a:pos x="38" y="6"/>
                          </a:cxn>
                          <a:cxn ang="0">
                            <a:pos x="22" y="68"/>
                          </a:cxn>
                          <a:cxn ang="0">
                            <a:pos x="76" y="96"/>
                          </a:cxn>
                          <a:cxn ang="0">
                            <a:pos x="96" y="344"/>
                          </a:cxn>
                          <a:cxn ang="0">
                            <a:pos x="102" y="344"/>
                          </a:cxn>
                          <a:cxn ang="0">
                            <a:pos x="100" y="350"/>
                          </a:cxn>
                          <a:cxn ang="0">
                            <a:pos x="98" y="350"/>
                          </a:cxn>
                          <a:cxn ang="0">
                            <a:pos x="132" y="758"/>
                          </a:cxn>
                          <a:cxn ang="0">
                            <a:pos x="142" y="762"/>
                          </a:cxn>
                          <a:cxn ang="0">
                            <a:pos x="110" y="404"/>
                          </a:cxn>
                          <a:cxn ang="0">
                            <a:pos x="106" y="404"/>
                          </a:cxn>
                          <a:cxn ang="0">
                            <a:pos x="106" y="400"/>
                          </a:cxn>
                          <a:cxn ang="0">
                            <a:pos x="110" y="400"/>
                          </a:cxn>
                          <a:cxn ang="0">
                            <a:pos x="82" y="90"/>
                          </a:cxn>
                          <a:cxn ang="0">
                            <a:pos x="28" y="66"/>
                          </a:cxn>
                        </a:cxnLst>
                        <a:rect l="0" t="0" r="r" b="b"/>
                        <a:pathLst>
                          <a:path w="142" h="762">
                            <a:moveTo>
                              <a:pt x="28" y="66"/>
                            </a:moveTo>
                            <a:lnTo>
                              <a:pt x="46" y="0"/>
                            </a:lnTo>
                            <a:lnTo>
                              <a:pt x="0" y="0"/>
                            </a:lnTo>
                            <a:lnTo>
                              <a:pt x="2" y="6"/>
                            </a:lnTo>
                            <a:lnTo>
                              <a:pt x="38" y="6"/>
                            </a:lnTo>
                            <a:lnTo>
                              <a:pt x="22" y="68"/>
                            </a:lnTo>
                            <a:lnTo>
                              <a:pt x="76" y="96"/>
                            </a:lnTo>
                            <a:lnTo>
                              <a:pt x="96" y="344"/>
                            </a:lnTo>
                            <a:lnTo>
                              <a:pt x="102" y="344"/>
                            </a:lnTo>
                            <a:lnTo>
                              <a:pt x="100" y="350"/>
                            </a:lnTo>
                            <a:lnTo>
                              <a:pt x="98" y="350"/>
                            </a:lnTo>
                            <a:lnTo>
                              <a:pt x="132" y="758"/>
                            </a:lnTo>
                            <a:lnTo>
                              <a:pt x="142" y="762"/>
                            </a:lnTo>
                            <a:lnTo>
                              <a:pt x="110" y="404"/>
                            </a:lnTo>
                            <a:lnTo>
                              <a:pt x="106" y="404"/>
                            </a:lnTo>
                            <a:lnTo>
                              <a:pt x="106" y="400"/>
                            </a:lnTo>
                            <a:lnTo>
                              <a:pt x="110" y="400"/>
                            </a:lnTo>
                            <a:lnTo>
                              <a:pt x="82" y="90"/>
                            </a:lnTo>
                            <a:lnTo>
                              <a:pt x="28" y="66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24" name="Freeform 292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364" y="2697"/>
                        <a:ext cx="10" cy="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4"/>
                          </a:cxn>
                          <a:cxn ang="0">
                            <a:pos x="10" y="8"/>
                          </a:cxn>
                          <a:cxn ang="0">
                            <a:pos x="10" y="4"/>
                          </a:cxn>
                          <a:cxn ang="0">
                            <a:pos x="0" y="0"/>
                          </a:cxn>
                          <a:cxn ang="0">
                            <a:pos x="0" y="4"/>
                          </a:cxn>
                        </a:cxnLst>
                        <a:rect l="0" t="0" r="r" b="b"/>
                        <a:pathLst>
                          <a:path w="10" h="8">
                            <a:moveTo>
                              <a:pt x="0" y="4"/>
                            </a:moveTo>
                            <a:lnTo>
                              <a:pt x="10" y="8"/>
                            </a:lnTo>
                            <a:lnTo>
                              <a:pt x="10" y="4"/>
                            </a:lnTo>
                            <a:lnTo>
                              <a:pt x="0" y="0"/>
                            </a:lnTo>
                            <a:lnTo>
                              <a:pt x="0" y="4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25" name="Freeform 292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328" y="2283"/>
                        <a:ext cx="6" cy="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" y="0"/>
                          </a:cxn>
                          <a:cxn ang="0">
                            <a:pos x="0" y="0"/>
                          </a:cxn>
                          <a:cxn ang="0">
                            <a:pos x="2" y="6"/>
                          </a:cxn>
                          <a:cxn ang="0">
                            <a:pos x="4" y="6"/>
                          </a:cxn>
                          <a:cxn ang="0">
                            <a:pos x="6" y="0"/>
                          </a:cxn>
                        </a:cxnLst>
                        <a:rect l="0" t="0" r="r" b="b"/>
                        <a:pathLst>
                          <a:path w="6" h="6">
                            <a:moveTo>
                              <a:pt x="6" y="0"/>
                            </a:moveTo>
                            <a:lnTo>
                              <a:pt x="0" y="0"/>
                            </a:lnTo>
                            <a:lnTo>
                              <a:pt x="2" y="6"/>
                            </a:lnTo>
                            <a:lnTo>
                              <a:pt x="4" y="6"/>
                            </a:lnTo>
                            <a:lnTo>
                              <a:pt x="6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26" name="Freeform 292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226" y="1939"/>
                        <a:ext cx="8" cy="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0" y="6"/>
                          </a:cxn>
                          <a:cxn ang="0">
                            <a:pos x="8" y="6"/>
                          </a:cxn>
                          <a:cxn ang="0">
                            <a:pos x="6" y="0"/>
                          </a:cxn>
                          <a:cxn ang="0">
                            <a:pos x="0" y="0"/>
                          </a:cxn>
                        </a:cxnLst>
                        <a:rect l="0" t="0" r="r" b="b"/>
                        <a:pathLst>
                          <a:path w="8" h="6">
                            <a:moveTo>
                              <a:pt x="0" y="0"/>
                            </a:moveTo>
                            <a:lnTo>
                              <a:pt x="0" y="6"/>
                            </a:lnTo>
                            <a:lnTo>
                              <a:pt x="8" y="6"/>
                            </a:lnTo>
                            <a:lnTo>
                              <a:pt x="6" y="0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27" name="Freeform 292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076" y="1971"/>
                        <a:ext cx="4" cy="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" y="4"/>
                          </a:cxn>
                          <a:cxn ang="0">
                            <a:pos x="2" y="0"/>
                          </a:cxn>
                          <a:cxn ang="0">
                            <a:pos x="0" y="0"/>
                          </a:cxn>
                          <a:cxn ang="0">
                            <a:pos x="2" y="4"/>
                          </a:cxn>
                          <a:cxn ang="0">
                            <a:pos x="4" y="4"/>
                          </a:cxn>
                        </a:cxnLst>
                        <a:rect l="0" t="0" r="r" b="b"/>
                        <a:pathLst>
                          <a:path w="4" h="4">
                            <a:moveTo>
                              <a:pt x="4" y="4"/>
                            </a:moveTo>
                            <a:lnTo>
                              <a:pt x="2" y="0"/>
                            </a:lnTo>
                            <a:lnTo>
                              <a:pt x="0" y="0"/>
                            </a:lnTo>
                            <a:lnTo>
                              <a:pt x="2" y="4"/>
                            </a:lnTo>
                            <a:lnTo>
                              <a:pt x="4" y="4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28" name="Freeform 292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342" y="1971"/>
                        <a:ext cx="1736" cy="41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024" y="202"/>
                          </a:cxn>
                          <a:cxn ang="0">
                            <a:pos x="1022" y="206"/>
                          </a:cxn>
                          <a:cxn ang="0">
                            <a:pos x="1014" y="210"/>
                          </a:cxn>
                          <a:cxn ang="0">
                            <a:pos x="1018" y="204"/>
                          </a:cxn>
                          <a:cxn ang="0">
                            <a:pos x="756" y="258"/>
                          </a:cxn>
                          <a:cxn ang="0">
                            <a:pos x="476" y="304"/>
                          </a:cxn>
                          <a:cxn ang="0">
                            <a:pos x="454" y="308"/>
                          </a:cxn>
                          <a:cxn ang="0">
                            <a:pos x="454" y="402"/>
                          </a:cxn>
                          <a:cxn ang="0">
                            <a:pos x="374" y="408"/>
                          </a:cxn>
                          <a:cxn ang="0">
                            <a:pos x="390" y="360"/>
                          </a:cxn>
                          <a:cxn ang="0">
                            <a:pos x="0" y="368"/>
                          </a:cxn>
                          <a:cxn ang="0">
                            <a:pos x="0" y="372"/>
                          </a:cxn>
                          <a:cxn ang="0">
                            <a:pos x="384" y="364"/>
                          </a:cxn>
                          <a:cxn ang="0">
                            <a:pos x="366" y="412"/>
                          </a:cxn>
                          <a:cxn ang="0">
                            <a:pos x="450" y="406"/>
                          </a:cxn>
                          <a:cxn ang="0">
                            <a:pos x="450" y="404"/>
                          </a:cxn>
                          <a:cxn ang="0">
                            <a:pos x="454" y="404"/>
                          </a:cxn>
                          <a:cxn ang="0">
                            <a:pos x="454" y="406"/>
                          </a:cxn>
                          <a:cxn ang="0">
                            <a:pos x="456" y="406"/>
                          </a:cxn>
                          <a:cxn ang="0">
                            <a:pos x="456" y="310"/>
                          </a:cxn>
                          <a:cxn ang="0">
                            <a:pos x="478" y="310"/>
                          </a:cxn>
                          <a:cxn ang="0">
                            <a:pos x="756" y="264"/>
                          </a:cxn>
                          <a:cxn ang="0">
                            <a:pos x="1186" y="176"/>
                          </a:cxn>
                          <a:cxn ang="0">
                            <a:pos x="1186" y="176"/>
                          </a:cxn>
                          <a:cxn ang="0">
                            <a:pos x="1188" y="174"/>
                          </a:cxn>
                          <a:cxn ang="0">
                            <a:pos x="1192" y="172"/>
                          </a:cxn>
                          <a:cxn ang="0">
                            <a:pos x="1190" y="174"/>
                          </a:cxn>
                          <a:cxn ang="0">
                            <a:pos x="1736" y="4"/>
                          </a:cxn>
                          <a:cxn ang="0">
                            <a:pos x="1734" y="0"/>
                          </a:cxn>
                          <a:cxn ang="0">
                            <a:pos x="1188" y="172"/>
                          </a:cxn>
                          <a:cxn ang="0">
                            <a:pos x="1024" y="202"/>
                          </a:cxn>
                        </a:cxnLst>
                        <a:rect l="0" t="0" r="r" b="b"/>
                        <a:pathLst>
                          <a:path w="1736" h="412">
                            <a:moveTo>
                              <a:pt x="1024" y="202"/>
                            </a:moveTo>
                            <a:lnTo>
                              <a:pt x="1022" y="206"/>
                            </a:lnTo>
                            <a:lnTo>
                              <a:pt x="1014" y="210"/>
                            </a:lnTo>
                            <a:lnTo>
                              <a:pt x="1018" y="204"/>
                            </a:lnTo>
                            <a:lnTo>
                              <a:pt x="756" y="258"/>
                            </a:lnTo>
                            <a:lnTo>
                              <a:pt x="476" y="304"/>
                            </a:lnTo>
                            <a:lnTo>
                              <a:pt x="454" y="308"/>
                            </a:lnTo>
                            <a:lnTo>
                              <a:pt x="454" y="402"/>
                            </a:lnTo>
                            <a:lnTo>
                              <a:pt x="374" y="408"/>
                            </a:lnTo>
                            <a:lnTo>
                              <a:pt x="390" y="360"/>
                            </a:lnTo>
                            <a:lnTo>
                              <a:pt x="0" y="368"/>
                            </a:lnTo>
                            <a:lnTo>
                              <a:pt x="0" y="372"/>
                            </a:lnTo>
                            <a:lnTo>
                              <a:pt x="384" y="364"/>
                            </a:lnTo>
                            <a:lnTo>
                              <a:pt x="366" y="412"/>
                            </a:lnTo>
                            <a:lnTo>
                              <a:pt x="450" y="406"/>
                            </a:lnTo>
                            <a:lnTo>
                              <a:pt x="450" y="404"/>
                            </a:lnTo>
                            <a:lnTo>
                              <a:pt x="454" y="404"/>
                            </a:lnTo>
                            <a:lnTo>
                              <a:pt x="454" y="406"/>
                            </a:lnTo>
                            <a:lnTo>
                              <a:pt x="456" y="406"/>
                            </a:lnTo>
                            <a:lnTo>
                              <a:pt x="456" y="310"/>
                            </a:lnTo>
                            <a:lnTo>
                              <a:pt x="478" y="310"/>
                            </a:lnTo>
                            <a:lnTo>
                              <a:pt x="756" y="264"/>
                            </a:lnTo>
                            <a:lnTo>
                              <a:pt x="1186" y="176"/>
                            </a:lnTo>
                            <a:lnTo>
                              <a:pt x="1186" y="176"/>
                            </a:lnTo>
                            <a:lnTo>
                              <a:pt x="1188" y="174"/>
                            </a:lnTo>
                            <a:lnTo>
                              <a:pt x="1192" y="172"/>
                            </a:lnTo>
                            <a:lnTo>
                              <a:pt x="1190" y="174"/>
                            </a:lnTo>
                            <a:lnTo>
                              <a:pt x="1736" y="4"/>
                            </a:lnTo>
                            <a:lnTo>
                              <a:pt x="1734" y="0"/>
                            </a:lnTo>
                            <a:lnTo>
                              <a:pt x="1188" y="172"/>
                            </a:lnTo>
                            <a:lnTo>
                              <a:pt x="1024" y="20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29" name="Freeform 292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528" y="2143"/>
                        <a:ext cx="6" cy="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" y="0"/>
                          </a:cxn>
                          <a:cxn ang="0">
                            <a:pos x="2" y="2"/>
                          </a:cxn>
                          <a:cxn ang="0">
                            <a:pos x="0" y="4"/>
                          </a:cxn>
                          <a:cxn ang="0">
                            <a:pos x="4" y="2"/>
                          </a:cxn>
                          <a:cxn ang="0">
                            <a:pos x="6" y="0"/>
                          </a:cxn>
                        </a:cxnLst>
                        <a:rect l="0" t="0" r="r" b="b"/>
                        <a:pathLst>
                          <a:path w="6" h="4">
                            <a:moveTo>
                              <a:pt x="6" y="0"/>
                            </a:moveTo>
                            <a:lnTo>
                              <a:pt x="2" y="2"/>
                            </a:lnTo>
                            <a:lnTo>
                              <a:pt x="0" y="4"/>
                            </a:lnTo>
                            <a:lnTo>
                              <a:pt x="4" y="2"/>
                            </a:lnTo>
                            <a:lnTo>
                              <a:pt x="6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30" name="Freeform 292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356" y="2173"/>
                        <a:ext cx="10" cy="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" y="2"/>
                          </a:cxn>
                          <a:cxn ang="0">
                            <a:pos x="0" y="8"/>
                          </a:cxn>
                          <a:cxn ang="0">
                            <a:pos x="8" y="4"/>
                          </a:cxn>
                          <a:cxn ang="0">
                            <a:pos x="10" y="0"/>
                          </a:cxn>
                          <a:cxn ang="0">
                            <a:pos x="10" y="0"/>
                          </a:cxn>
                          <a:cxn ang="0">
                            <a:pos x="4" y="2"/>
                          </a:cxn>
                        </a:cxnLst>
                        <a:rect l="0" t="0" r="r" b="b"/>
                        <a:pathLst>
                          <a:path w="10" h="8">
                            <a:moveTo>
                              <a:pt x="4" y="2"/>
                            </a:moveTo>
                            <a:lnTo>
                              <a:pt x="0" y="8"/>
                            </a:lnTo>
                            <a:lnTo>
                              <a:pt x="8" y="4"/>
                            </a:lnTo>
                            <a:lnTo>
                              <a:pt x="10" y="0"/>
                            </a:lnTo>
                            <a:lnTo>
                              <a:pt x="10" y="0"/>
                            </a:lnTo>
                            <a:lnTo>
                              <a:pt x="4" y="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31" name="Rectangle 293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38" y="2339"/>
                        <a:ext cx="4" cy="4"/>
                      </a:xfrm>
                      <a:prstGeom prst="rect">
                        <a:avLst/>
                      </a:pr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33" name="Freeform 293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880" y="2389"/>
                        <a:ext cx="4" cy="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" y="6"/>
                          </a:cxn>
                          <a:cxn ang="0">
                            <a:pos x="4" y="0"/>
                          </a:cxn>
                          <a:cxn ang="0">
                            <a:pos x="2" y="0"/>
                          </a:cxn>
                          <a:cxn ang="0">
                            <a:pos x="0" y="6"/>
                          </a:cxn>
                          <a:cxn ang="0">
                            <a:pos x="2" y="6"/>
                          </a:cxn>
                        </a:cxnLst>
                        <a:rect l="0" t="0" r="r" b="b"/>
                        <a:pathLst>
                          <a:path w="4" h="6">
                            <a:moveTo>
                              <a:pt x="2" y="6"/>
                            </a:moveTo>
                            <a:lnTo>
                              <a:pt x="4" y="0"/>
                            </a:lnTo>
                            <a:lnTo>
                              <a:pt x="2" y="0"/>
                            </a:lnTo>
                            <a:lnTo>
                              <a:pt x="0" y="6"/>
                            </a:lnTo>
                            <a:lnTo>
                              <a:pt x="2" y="6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34" name="Freeform 293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04" y="3041"/>
                        <a:ext cx="6" cy="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4"/>
                          </a:cxn>
                          <a:cxn ang="0">
                            <a:pos x="6" y="2"/>
                          </a:cxn>
                          <a:cxn ang="0">
                            <a:pos x="4" y="0"/>
                          </a:cxn>
                          <a:cxn ang="0">
                            <a:pos x="0" y="0"/>
                          </a:cxn>
                          <a:cxn ang="0">
                            <a:pos x="0" y="4"/>
                          </a:cxn>
                        </a:cxnLst>
                        <a:rect l="0" t="0" r="r" b="b"/>
                        <a:pathLst>
                          <a:path w="6" h="4">
                            <a:moveTo>
                              <a:pt x="0" y="4"/>
                            </a:moveTo>
                            <a:lnTo>
                              <a:pt x="6" y="2"/>
                            </a:lnTo>
                            <a:lnTo>
                              <a:pt x="4" y="0"/>
                            </a:lnTo>
                            <a:lnTo>
                              <a:pt x="0" y="0"/>
                            </a:lnTo>
                            <a:lnTo>
                              <a:pt x="0" y="4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35" name="Freeform 293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418" y="2285"/>
                        <a:ext cx="1464" cy="75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250" y="34"/>
                          </a:cxn>
                          <a:cxn ang="0">
                            <a:pos x="1218" y="0"/>
                          </a:cxn>
                          <a:cxn ang="0">
                            <a:pos x="968" y="98"/>
                          </a:cxn>
                          <a:cxn ang="0">
                            <a:pos x="906" y="108"/>
                          </a:cxn>
                          <a:cxn ang="0">
                            <a:pos x="906" y="108"/>
                          </a:cxn>
                          <a:cxn ang="0">
                            <a:pos x="900" y="112"/>
                          </a:cxn>
                          <a:cxn ang="0">
                            <a:pos x="902" y="108"/>
                          </a:cxn>
                          <a:cxn ang="0">
                            <a:pos x="554" y="166"/>
                          </a:cxn>
                          <a:cxn ang="0">
                            <a:pos x="348" y="186"/>
                          </a:cxn>
                          <a:cxn ang="0">
                            <a:pos x="378" y="92"/>
                          </a:cxn>
                          <a:cxn ang="0">
                            <a:pos x="374" y="92"/>
                          </a:cxn>
                          <a:cxn ang="0">
                            <a:pos x="270" y="410"/>
                          </a:cxn>
                          <a:cxn ang="0">
                            <a:pos x="280" y="450"/>
                          </a:cxn>
                          <a:cxn ang="0">
                            <a:pos x="0" y="470"/>
                          </a:cxn>
                          <a:cxn ang="0">
                            <a:pos x="0" y="474"/>
                          </a:cxn>
                          <a:cxn ang="0">
                            <a:pos x="280" y="454"/>
                          </a:cxn>
                          <a:cxn ang="0">
                            <a:pos x="310" y="544"/>
                          </a:cxn>
                          <a:cxn ang="0">
                            <a:pos x="276" y="694"/>
                          </a:cxn>
                          <a:cxn ang="0">
                            <a:pos x="448" y="684"/>
                          </a:cxn>
                          <a:cxn ang="0">
                            <a:pos x="486" y="756"/>
                          </a:cxn>
                          <a:cxn ang="0">
                            <a:pos x="490" y="756"/>
                          </a:cxn>
                          <a:cxn ang="0">
                            <a:pos x="452" y="678"/>
                          </a:cxn>
                          <a:cxn ang="0">
                            <a:pos x="280" y="692"/>
                          </a:cxn>
                          <a:cxn ang="0">
                            <a:pos x="312" y="542"/>
                          </a:cxn>
                          <a:cxn ang="0">
                            <a:pos x="274" y="410"/>
                          </a:cxn>
                          <a:cxn ang="0">
                            <a:pos x="348" y="192"/>
                          </a:cxn>
                          <a:cxn ang="0">
                            <a:pos x="552" y="170"/>
                          </a:cxn>
                          <a:cxn ang="0">
                            <a:pos x="780" y="134"/>
                          </a:cxn>
                          <a:cxn ang="0">
                            <a:pos x="780" y="132"/>
                          </a:cxn>
                          <a:cxn ang="0">
                            <a:pos x="786" y="130"/>
                          </a:cxn>
                          <a:cxn ang="0">
                            <a:pos x="786" y="132"/>
                          </a:cxn>
                          <a:cxn ang="0">
                            <a:pos x="968" y="102"/>
                          </a:cxn>
                          <a:cxn ang="0">
                            <a:pos x="1218" y="6"/>
                          </a:cxn>
                          <a:cxn ang="0">
                            <a:pos x="1248" y="38"/>
                          </a:cxn>
                          <a:cxn ang="0">
                            <a:pos x="1330" y="22"/>
                          </a:cxn>
                          <a:cxn ang="0">
                            <a:pos x="1462" y="110"/>
                          </a:cxn>
                          <a:cxn ang="0">
                            <a:pos x="1464" y="104"/>
                          </a:cxn>
                          <a:cxn ang="0">
                            <a:pos x="1330" y="16"/>
                          </a:cxn>
                          <a:cxn ang="0">
                            <a:pos x="1250" y="34"/>
                          </a:cxn>
                        </a:cxnLst>
                        <a:rect l="0" t="0" r="r" b="b"/>
                        <a:pathLst>
                          <a:path w="1464" h="756">
                            <a:moveTo>
                              <a:pt x="1250" y="34"/>
                            </a:moveTo>
                            <a:lnTo>
                              <a:pt x="1218" y="0"/>
                            </a:lnTo>
                            <a:lnTo>
                              <a:pt x="968" y="98"/>
                            </a:lnTo>
                            <a:lnTo>
                              <a:pt x="906" y="108"/>
                            </a:lnTo>
                            <a:lnTo>
                              <a:pt x="906" y="108"/>
                            </a:lnTo>
                            <a:lnTo>
                              <a:pt x="900" y="112"/>
                            </a:lnTo>
                            <a:lnTo>
                              <a:pt x="902" y="108"/>
                            </a:lnTo>
                            <a:lnTo>
                              <a:pt x="554" y="166"/>
                            </a:lnTo>
                            <a:lnTo>
                              <a:pt x="348" y="186"/>
                            </a:lnTo>
                            <a:lnTo>
                              <a:pt x="378" y="92"/>
                            </a:lnTo>
                            <a:lnTo>
                              <a:pt x="374" y="92"/>
                            </a:lnTo>
                            <a:lnTo>
                              <a:pt x="270" y="410"/>
                            </a:lnTo>
                            <a:lnTo>
                              <a:pt x="280" y="450"/>
                            </a:lnTo>
                            <a:lnTo>
                              <a:pt x="0" y="470"/>
                            </a:lnTo>
                            <a:lnTo>
                              <a:pt x="0" y="474"/>
                            </a:lnTo>
                            <a:lnTo>
                              <a:pt x="280" y="454"/>
                            </a:lnTo>
                            <a:lnTo>
                              <a:pt x="310" y="544"/>
                            </a:lnTo>
                            <a:lnTo>
                              <a:pt x="276" y="694"/>
                            </a:lnTo>
                            <a:lnTo>
                              <a:pt x="448" y="684"/>
                            </a:lnTo>
                            <a:lnTo>
                              <a:pt x="486" y="756"/>
                            </a:lnTo>
                            <a:lnTo>
                              <a:pt x="490" y="756"/>
                            </a:lnTo>
                            <a:lnTo>
                              <a:pt x="452" y="678"/>
                            </a:lnTo>
                            <a:lnTo>
                              <a:pt x="280" y="692"/>
                            </a:lnTo>
                            <a:lnTo>
                              <a:pt x="312" y="542"/>
                            </a:lnTo>
                            <a:lnTo>
                              <a:pt x="274" y="410"/>
                            </a:lnTo>
                            <a:lnTo>
                              <a:pt x="348" y="192"/>
                            </a:lnTo>
                            <a:lnTo>
                              <a:pt x="552" y="170"/>
                            </a:lnTo>
                            <a:lnTo>
                              <a:pt x="780" y="134"/>
                            </a:lnTo>
                            <a:lnTo>
                              <a:pt x="780" y="132"/>
                            </a:lnTo>
                            <a:lnTo>
                              <a:pt x="786" y="130"/>
                            </a:lnTo>
                            <a:lnTo>
                              <a:pt x="786" y="132"/>
                            </a:lnTo>
                            <a:lnTo>
                              <a:pt x="968" y="102"/>
                            </a:lnTo>
                            <a:lnTo>
                              <a:pt x="1218" y="6"/>
                            </a:lnTo>
                            <a:lnTo>
                              <a:pt x="1248" y="38"/>
                            </a:lnTo>
                            <a:lnTo>
                              <a:pt x="1330" y="22"/>
                            </a:lnTo>
                            <a:lnTo>
                              <a:pt x="1462" y="110"/>
                            </a:lnTo>
                            <a:lnTo>
                              <a:pt x="1464" y="104"/>
                            </a:lnTo>
                            <a:lnTo>
                              <a:pt x="1330" y="16"/>
                            </a:lnTo>
                            <a:lnTo>
                              <a:pt x="1250" y="34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36" name="Rectangle 293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10" y="2759"/>
                        <a:ext cx="1" cy="1"/>
                      </a:xfrm>
                      <a:prstGeom prst="rect">
                        <a:avLst/>
                      </a:pr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37" name="Freeform 293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318" y="2393"/>
                        <a:ext cx="6" cy="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4"/>
                          </a:cxn>
                          <a:cxn ang="0">
                            <a:pos x="6" y="0"/>
                          </a:cxn>
                          <a:cxn ang="0">
                            <a:pos x="6" y="0"/>
                          </a:cxn>
                          <a:cxn ang="0">
                            <a:pos x="2" y="0"/>
                          </a:cxn>
                          <a:cxn ang="0">
                            <a:pos x="0" y="4"/>
                          </a:cxn>
                        </a:cxnLst>
                        <a:rect l="0" t="0" r="r" b="b"/>
                        <a:pathLst>
                          <a:path w="6" h="4">
                            <a:moveTo>
                              <a:pt x="0" y="4"/>
                            </a:moveTo>
                            <a:lnTo>
                              <a:pt x="6" y="0"/>
                            </a:lnTo>
                            <a:lnTo>
                              <a:pt x="6" y="0"/>
                            </a:lnTo>
                            <a:lnTo>
                              <a:pt x="2" y="0"/>
                            </a:lnTo>
                            <a:lnTo>
                              <a:pt x="0" y="4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38" name="Freeform 293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410" y="2755"/>
                        <a:ext cx="8" cy="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4"/>
                          </a:cxn>
                          <a:cxn ang="0">
                            <a:pos x="0" y="4"/>
                          </a:cxn>
                          <a:cxn ang="0">
                            <a:pos x="8" y="4"/>
                          </a:cxn>
                          <a:cxn ang="0">
                            <a:pos x="8" y="0"/>
                          </a:cxn>
                          <a:cxn ang="0">
                            <a:pos x="0" y="0"/>
                          </a:cxn>
                          <a:cxn ang="0">
                            <a:pos x="0" y="4"/>
                          </a:cxn>
                        </a:cxnLst>
                        <a:rect l="0" t="0" r="r" b="b"/>
                        <a:pathLst>
                          <a:path w="8" h="4">
                            <a:moveTo>
                              <a:pt x="0" y="4"/>
                            </a:moveTo>
                            <a:lnTo>
                              <a:pt x="0" y="4"/>
                            </a:lnTo>
                            <a:lnTo>
                              <a:pt x="8" y="4"/>
                            </a:lnTo>
                            <a:lnTo>
                              <a:pt x="8" y="0"/>
                            </a:lnTo>
                            <a:lnTo>
                              <a:pt x="0" y="0"/>
                            </a:lnTo>
                            <a:lnTo>
                              <a:pt x="0" y="4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39" name="Rectangle 293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792" y="2375"/>
                        <a:ext cx="4" cy="2"/>
                      </a:xfrm>
                      <a:prstGeom prst="rect">
                        <a:avLst/>
                      </a:pr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40" name="Freeform 293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106" y="2997"/>
                        <a:ext cx="6" cy="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4"/>
                          </a:cxn>
                          <a:cxn ang="0">
                            <a:pos x="6" y="4"/>
                          </a:cxn>
                          <a:cxn ang="0">
                            <a:pos x="4" y="0"/>
                          </a:cxn>
                          <a:cxn ang="0">
                            <a:pos x="0" y="2"/>
                          </a:cxn>
                          <a:cxn ang="0">
                            <a:pos x="0" y="4"/>
                          </a:cxn>
                        </a:cxnLst>
                        <a:rect l="0" t="0" r="r" b="b"/>
                        <a:pathLst>
                          <a:path w="6" h="4">
                            <a:moveTo>
                              <a:pt x="0" y="4"/>
                            </a:moveTo>
                            <a:lnTo>
                              <a:pt x="6" y="4"/>
                            </a:lnTo>
                            <a:lnTo>
                              <a:pt x="4" y="0"/>
                            </a:lnTo>
                            <a:lnTo>
                              <a:pt x="0" y="2"/>
                            </a:lnTo>
                            <a:lnTo>
                              <a:pt x="0" y="4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41" name="Freeform 293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062" y="2417"/>
                        <a:ext cx="668" cy="58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78" y="474"/>
                          </a:cxn>
                          <a:cxn ang="0">
                            <a:pos x="280" y="486"/>
                          </a:cxn>
                          <a:cxn ang="0">
                            <a:pos x="302" y="516"/>
                          </a:cxn>
                          <a:cxn ang="0">
                            <a:pos x="562" y="474"/>
                          </a:cxn>
                          <a:cxn ang="0">
                            <a:pos x="604" y="488"/>
                          </a:cxn>
                          <a:cxn ang="0">
                            <a:pos x="604" y="438"/>
                          </a:cxn>
                          <a:cxn ang="0">
                            <a:pos x="668" y="438"/>
                          </a:cxn>
                          <a:cxn ang="0">
                            <a:pos x="668" y="430"/>
                          </a:cxn>
                          <a:cxn ang="0">
                            <a:pos x="598" y="432"/>
                          </a:cxn>
                          <a:cxn ang="0">
                            <a:pos x="598" y="480"/>
                          </a:cxn>
                          <a:cxn ang="0">
                            <a:pos x="564" y="468"/>
                          </a:cxn>
                          <a:cxn ang="0">
                            <a:pos x="302" y="510"/>
                          </a:cxn>
                          <a:cxn ang="0">
                            <a:pos x="284" y="486"/>
                          </a:cxn>
                          <a:cxn ang="0">
                            <a:pos x="262" y="330"/>
                          </a:cxn>
                          <a:cxn ang="0">
                            <a:pos x="142" y="0"/>
                          </a:cxn>
                          <a:cxn ang="0">
                            <a:pos x="136" y="2"/>
                          </a:cxn>
                          <a:cxn ang="0">
                            <a:pos x="260" y="332"/>
                          </a:cxn>
                          <a:cxn ang="0">
                            <a:pos x="278" y="468"/>
                          </a:cxn>
                          <a:cxn ang="0">
                            <a:pos x="0" y="492"/>
                          </a:cxn>
                          <a:cxn ang="0">
                            <a:pos x="44" y="582"/>
                          </a:cxn>
                          <a:cxn ang="0">
                            <a:pos x="48" y="580"/>
                          </a:cxn>
                          <a:cxn ang="0">
                            <a:pos x="4" y="494"/>
                          </a:cxn>
                          <a:cxn ang="0">
                            <a:pos x="278" y="474"/>
                          </a:cxn>
                        </a:cxnLst>
                        <a:rect l="0" t="0" r="r" b="b"/>
                        <a:pathLst>
                          <a:path w="668" h="582">
                            <a:moveTo>
                              <a:pt x="278" y="474"/>
                            </a:moveTo>
                            <a:lnTo>
                              <a:pt x="280" y="486"/>
                            </a:lnTo>
                            <a:lnTo>
                              <a:pt x="302" y="516"/>
                            </a:lnTo>
                            <a:lnTo>
                              <a:pt x="562" y="474"/>
                            </a:lnTo>
                            <a:lnTo>
                              <a:pt x="604" y="488"/>
                            </a:lnTo>
                            <a:lnTo>
                              <a:pt x="604" y="438"/>
                            </a:lnTo>
                            <a:lnTo>
                              <a:pt x="668" y="438"/>
                            </a:lnTo>
                            <a:lnTo>
                              <a:pt x="668" y="430"/>
                            </a:lnTo>
                            <a:lnTo>
                              <a:pt x="598" y="432"/>
                            </a:lnTo>
                            <a:lnTo>
                              <a:pt x="598" y="480"/>
                            </a:lnTo>
                            <a:lnTo>
                              <a:pt x="564" y="468"/>
                            </a:lnTo>
                            <a:lnTo>
                              <a:pt x="302" y="510"/>
                            </a:lnTo>
                            <a:lnTo>
                              <a:pt x="284" y="486"/>
                            </a:lnTo>
                            <a:lnTo>
                              <a:pt x="262" y="330"/>
                            </a:lnTo>
                            <a:lnTo>
                              <a:pt x="142" y="0"/>
                            </a:lnTo>
                            <a:lnTo>
                              <a:pt x="136" y="2"/>
                            </a:lnTo>
                            <a:lnTo>
                              <a:pt x="260" y="332"/>
                            </a:lnTo>
                            <a:lnTo>
                              <a:pt x="278" y="468"/>
                            </a:lnTo>
                            <a:lnTo>
                              <a:pt x="0" y="492"/>
                            </a:lnTo>
                            <a:lnTo>
                              <a:pt x="44" y="582"/>
                            </a:lnTo>
                            <a:lnTo>
                              <a:pt x="48" y="580"/>
                            </a:lnTo>
                            <a:lnTo>
                              <a:pt x="4" y="494"/>
                            </a:lnTo>
                            <a:lnTo>
                              <a:pt x="278" y="474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42" name="Freeform 294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198" y="2415"/>
                        <a:ext cx="6" cy="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" y="0"/>
                          </a:cxn>
                          <a:cxn ang="0">
                            <a:pos x="0" y="2"/>
                          </a:cxn>
                          <a:cxn ang="0">
                            <a:pos x="0" y="4"/>
                          </a:cxn>
                          <a:cxn ang="0">
                            <a:pos x="6" y="2"/>
                          </a:cxn>
                          <a:cxn ang="0">
                            <a:pos x="6" y="0"/>
                          </a:cxn>
                        </a:cxnLst>
                        <a:rect l="0" t="0" r="r" b="b"/>
                        <a:pathLst>
                          <a:path w="6" h="4">
                            <a:moveTo>
                              <a:pt x="6" y="0"/>
                            </a:moveTo>
                            <a:lnTo>
                              <a:pt x="0" y="2"/>
                            </a:lnTo>
                            <a:lnTo>
                              <a:pt x="0" y="4"/>
                            </a:lnTo>
                            <a:lnTo>
                              <a:pt x="6" y="2"/>
                            </a:lnTo>
                            <a:lnTo>
                              <a:pt x="6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43" name="Freeform 294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50" y="2669"/>
                        <a:ext cx="4" cy="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" y="6"/>
                          </a:cxn>
                          <a:cxn ang="0">
                            <a:pos x="4" y="2"/>
                          </a:cxn>
                          <a:cxn ang="0">
                            <a:pos x="2" y="0"/>
                          </a:cxn>
                          <a:cxn ang="0">
                            <a:pos x="0" y="2"/>
                          </a:cxn>
                          <a:cxn ang="0">
                            <a:pos x="2" y="6"/>
                          </a:cxn>
                        </a:cxnLst>
                        <a:rect l="0" t="0" r="r" b="b"/>
                        <a:pathLst>
                          <a:path w="4" h="6">
                            <a:moveTo>
                              <a:pt x="2" y="6"/>
                            </a:moveTo>
                            <a:lnTo>
                              <a:pt x="4" y="2"/>
                            </a:lnTo>
                            <a:lnTo>
                              <a:pt x="2" y="0"/>
                            </a:lnTo>
                            <a:lnTo>
                              <a:pt x="0" y="2"/>
                            </a:lnTo>
                            <a:lnTo>
                              <a:pt x="2" y="6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44" name="Freeform 294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436" y="2359"/>
                        <a:ext cx="316" cy="31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54" y="50"/>
                          </a:cxn>
                          <a:cxn ang="0">
                            <a:pos x="6" y="54"/>
                          </a:cxn>
                          <a:cxn ang="0">
                            <a:pos x="28" y="0"/>
                          </a:cxn>
                          <a:cxn ang="0">
                            <a:pos x="22" y="2"/>
                          </a:cxn>
                          <a:cxn ang="0">
                            <a:pos x="0" y="56"/>
                          </a:cxn>
                          <a:cxn ang="0">
                            <a:pos x="52" y="54"/>
                          </a:cxn>
                          <a:cxn ang="0">
                            <a:pos x="52" y="88"/>
                          </a:cxn>
                          <a:cxn ang="0">
                            <a:pos x="314" y="312"/>
                          </a:cxn>
                          <a:cxn ang="0">
                            <a:pos x="316" y="310"/>
                          </a:cxn>
                          <a:cxn ang="0">
                            <a:pos x="54" y="86"/>
                          </a:cxn>
                          <a:cxn ang="0">
                            <a:pos x="54" y="50"/>
                          </a:cxn>
                        </a:cxnLst>
                        <a:rect l="0" t="0" r="r" b="b"/>
                        <a:pathLst>
                          <a:path w="316" h="312">
                            <a:moveTo>
                              <a:pt x="54" y="50"/>
                            </a:moveTo>
                            <a:lnTo>
                              <a:pt x="6" y="54"/>
                            </a:lnTo>
                            <a:lnTo>
                              <a:pt x="28" y="0"/>
                            </a:lnTo>
                            <a:lnTo>
                              <a:pt x="22" y="2"/>
                            </a:lnTo>
                            <a:lnTo>
                              <a:pt x="0" y="56"/>
                            </a:lnTo>
                            <a:lnTo>
                              <a:pt x="52" y="54"/>
                            </a:lnTo>
                            <a:lnTo>
                              <a:pt x="52" y="88"/>
                            </a:lnTo>
                            <a:lnTo>
                              <a:pt x="314" y="312"/>
                            </a:lnTo>
                            <a:lnTo>
                              <a:pt x="316" y="310"/>
                            </a:lnTo>
                            <a:lnTo>
                              <a:pt x="54" y="86"/>
                            </a:lnTo>
                            <a:lnTo>
                              <a:pt x="54" y="5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45" name="Freeform 294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258" y="1551"/>
                        <a:ext cx="12" cy="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2" y="2"/>
                          </a:cxn>
                          <a:cxn ang="0">
                            <a:pos x="6" y="0"/>
                          </a:cxn>
                          <a:cxn ang="0">
                            <a:pos x="0" y="2"/>
                          </a:cxn>
                          <a:cxn ang="0">
                            <a:pos x="6" y="4"/>
                          </a:cxn>
                          <a:cxn ang="0">
                            <a:pos x="12" y="2"/>
                          </a:cxn>
                        </a:cxnLst>
                        <a:rect l="0" t="0" r="r" b="b"/>
                        <a:pathLst>
                          <a:path w="12" h="4">
                            <a:moveTo>
                              <a:pt x="12" y="2"/>
                            </a:moveTo>
                            <a:lnTo>
                              <a:pt x="6" y="0"/>
                            </a:lnTo>
                            <a:lnTo>
                              <a:pt x="0" y="2"/>
                            </a:lnTo>
                            <a:lnTo>
                              <a:pt x="6" y="4"/>
                            </a:lnTo>
                            <a:lnTo>
                              <a:pt x="12" y="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46" name="Freeform 294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24" y="1599"/>
                        <a:ext cx="8" cy="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" y="0"/>
                          </a:cxn>
                          <a:cxn ang="0">
                            <a:pos x="0" y="6"/>
                          </a:cxn>
                          <a:cxn ang="0">
                            <a:pos x="2" y="6"/>
                          </a:cxn>
                          <a:cxn ang="0">
                            <a:pos x="8" y="0"/>
                          </a:cxn>
                          <a:cxn ang="0">
                            <a:pos x="6" y="0"/>
                          </a:cxn>
                        </a:cxnLst>
                        <a:rect l="0" t="0" r="r" b="b"/>
                        <a:pathLst>
                          <a:path w="8" h="6">
                            <a:moveTo>
                              <a:pt x="6" y="0"/>
                            </a:moveTo>
                            <a:lnTo>
                              <a:pt x="0" y="6"/>
                            </a:lnTo>
                            <a:lnTo>
                              <a:pt x="2" y="6"/>
                            </a:lnTo>
                            <a:lnTo>
                              <a:pt x="8" y="0"/>
                            </a:lnTo>
                            <a:lnTo>
                              <a:pt x="6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47" name="Freeform 294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26" y="1553"/>
                        <a:ext cx="338" cy="34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58" y="342"/>
                          </a:cxn>
                          <a:cxn ang="0">
                            <a:pos x="258" y="340"/>
                          </a:cxn>
                          <a:cxn ang="0">
                            <a:pos x="262" y="340"/>
                          </a:cxn>
                          <a:cxn ang="0">
                            <a:pos x="196" y="46"/>
                          </a:cxn>
                          <a:cxn ang="0">
                            <a:pos x="338" y="2"/>
                          </a:cxn>
                          <a:cxn ang="0">
                            <a:pos x="332" y="0"/>
                          </a:cxn>
                          <a:cxn ang="0">
                            <a:pos x="194" y="42"/>
                          </a:cxn>
                          <a:cxn ang="0">
                            <a:pos x="6" y="46"/>
                          </a:cxn>
                          <a:cxn ang="0">
                            <a:pos x="0" y="52"/>
                          </a:cxn>
                          <a:cxn ang="0">
                            <a:pos x="190" y="46"/>
                          </a:cxn>
                          <a:cxn ang="0">
                            <a:pos x="258" y="342"/>
                          </a:cxn>
                        </a:cxnLst>
                        <a:rect l="0" t="0" r="r" b="b"/>
                        <a:pathLst>
                          <a:path w="338" h="342">
                            <a:moveTo>
                              <a:pt x="258" y="342"/>
                            </a:moveTo>
                            <a:lnTo>
                              <a:pt x="258" y="340"/>
                            </a:lnTo>
                            <a:lnTo>
                              <a:pt x="262" y="340"/>
                            </a:lnTo>
                            <a:lnTo>
                              <a:pt x="196" y="46"/>
                            </a:lnTo>
                            <a:lnTo>
                              <a:pt x="338" y="2"/>
                            </a:lnTo>
                            <a:lnTo>
                              <a:pt x="332" y="0"/>
                            </a:lnTo>
                            <a:lnTo>
                              <a:pt x="194" y="42"/>
                            </a:lnTo>
                            <a:lnTo>
                              <a:pt x="6" y="46"/>
                            </a:lnTo>
                            <a:lnTo>
                              <a:pt x="0" y="52"/>
                            </a:lnTo>
                            <a:lnTo>
                              <a:pt x="190" y="46"/>
                            </a:lnTo>
                            <a:lnTo>
                              <a:pt x="258" y="34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48" name="Freeform 294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14" y="1897"/>
                        <a:ext cx="278" cy="23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74" y="12"/>
                          </a:cxn>
                          <a:cxn ang="0">
                            <a:pos x="236" y="52"/>
                          </a:cxn>
                          <a:cxn ang="0">
                            <a:pos x="186" y="160"/>
                          </a:cxn>
                          <a:cxn ang="0">
                            <a:pos x="158" y="146"/>
                          </a:cxn>
                          <a:cxn ang="0">
                            <a:pos x="78" y="200"/>
                          </a:cxn>
                          <a:cxn ang="0">
                            <a:pos x="54" y="186"/>
                          </a:cxn>
                          <a:cxn ang="0">
                            <a:pos x="0" y="230"/>
                          </a:cxn>
                          <a:cxn ang="0">
                            <a:pos x="0" y="234"/>
                          </a:cxn>
                          <a:cxn ang="0">
                            <a:pos x="54" y="190"/>
                          </a:cxn>
                          <a:cxn ang="0">
                            <a:pos x="78" y="206"/>
                          </a:cxn>
                          <a:cxn ang="0">
                            <a:pos x="158" y="150"/>
                          </a:cxn>
                          <a:cxn ang="0">
                            <a:pos x="188" y="164"/>
                          </a:cxn>
                          <a:cxn ang="0">
                            <a:pos x="238" y="54"/>
                          </a:cxn>
                          <a:cxn ang="0">
                            <a:pos x="278" y="14"/>
                          </a:cxn>
                          <a:cxn ang="0">
                            <a:pos x="274" y="2"/>
                          </a:cxn>
                          <a:cxn ang="0">
                            <a:pos x="270" y="0"/>
                          </a:cxn>
                          <a:cxn ang="0">
                            <a:pos x="274" y="12"/>
                          </a:cxn>
                        </a:cxnLst>
                        <a:rect l="0" t="0" r="r" b="b"/>
                        <a:pathLst>
                          <a:path w="278" h="234">
                            <a:moveTo>
                              <a:pt x="274" y="12"/>
                            </a:moveTo>
                            <a:lnTo>
                              <a:pt x="236" y="52"/>
                            </a:lnTo>
                            <a:lnTo>
                              <a:pt x="186" y="160"/>
                            </a:lnTo>
                            <a:lnTo>
                              <a:pt x="158" y="146"/>
                            </a:lnTo>
                            <a:lnTo>
                              <a:pt x="78" y="200"/>
                            </a:lnTo>
                            <a:lnTo>
                              <a:pt x="54" y="186"/>
                            </a:lnTo>
                            <a:lnTo>
                              <a:pt x="0" y="230"/>
                            </a:lnTo>
                            <a:lnTo>
                              <a:pt x="0" y="234"/>
                            </a:lnTo>
                            <a:lnTo>
                              <a:pt x="54" y="190"/>
                            </a:lnTo>
                            <a:lnTo>
                              <a:pt x="78" y="206"/>
                            </a:lnTo>
                            <a:lnTo>
                              <a:pt x="158" y="150"/>
                            </a:lnTo>
                            <a:lnTo>
                              <a:pt x="188" y="164"/>
                            </a:lnTo>
                            <a:lnTo>
                              <a:pt x="238" y="54"/>
                            </a:lnTo>
                            <a:lnTo>
                              <a:pt x="278" y="14"/>
                            </a:lnTo>
                            <a:lnTo>
                              <a:pt x="274" y="2"/>
                            </a:lnTo>
                            <a:lnTo>
                              <a:pt x="270" y="0"/>
                            </a:lnTo>
                            <a:lnTo>
                              <a:pt x="274" y="1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49" name="Freeform 294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808" y="1695"/>
                        <a:ext cx="2" cy="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0" y="2"/>
                          </a:cxn>
                          <a:cxn ang="0">
                            <a:pos x="2" y="2"/>
                          </a:cxn>
                          <a:cxn ang="0">
                            <a:pos x="0" y="0"/>
                          </a:cxn>
                        </a:cxnLst>
                        <a:rect l="0" t="0" r="r" b="b"/>
                        <a:pathLst>
                          <a:path w="2" h="2">
                            <a:moveTo>
                              <a:pt x="0" y="0"/>
                            </a:moveTo>
                            <a:lnTo>
                              <a:pt x="0" y="2"/>
                            </a:lnTo>
                            <a:lnTo>
                              <a:pt x="2" y="2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50" name="Freeform 294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184" y="1895"/>
                        <a:ext cx="1" cy="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2"/>
                          </a:cxn>
                          <a:cxn ang="0">
                            <a:pos x="0" y="2"/>
                          </a:cxn>
                          <a:cxn ang="0">
                            <a:pos x="0" y="0"/>
                          </a:cxn>
                          <a:cxn ang="0">
                            <a:pos x="0" y="2"/>
                          </a:cxn>
                        </a:cxnLst>
                        <a:rect l="0" t="0" r="r" b="b"/>
                        <a:pathLst>
                          <a:path h="2">
                            <a:moveTo>
                              <a:pt x="0" y="2"/>
                            </a:moveTo>
                            <a:lnTo>
                              <a:pt x="0" y="2"/>
                            </a:lnTo>
                            <a:lnTo>
                              <a:pt x="0" y="0"/>
                            </a:lnTo>
                            <a:lnTo>
                              <a:pt x="0" y="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51" name="Freeform 294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188" y="1469"/>
                        <a:ext cx="336" cy="53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06" y="466"/>
                          </a:cxn>
                          <a:cxn ang="0">
                            <a:pos x="196" y="454"/>
                          </a:cxn>
                          <a:cxn ang="0">
                            <a:pos x="220" y="470"/>
                          </a:cxn>
                          <a:cxn ang="0">
                            <a:pos x="234" y="512"/>
                          </a:cxn>
                          <a:cxn ang="0">
                            <a:pos x="286" y="534"/>
                          </a:cxn>
                          <a:cxn ang="0">
                            <a:pos x="288" y="532"/>
                          </a:cxn>
                          <a:cxn ang="0">
                            <a:pos x="236" y="510"/>
                          </a:cxn>
                          <a:cxn ang="0">
                            <a:pos x="226" y="474"/>
                          </a:cxn>
                          <a:cxn ang="0">
                            <a:pos x="232" y="480"/>
                          </a:cxn>
                          <a:cxn ang="0">
                            <a:pos x="290" y="348"/>
                          </a:cxn>
                          <a:cxn ang="0">
                            <a:pos x="324" y="288"/>
                          </a:cxn>
                          <a:cxn ang="0">
                            <a:pos x="334" y="210"/>
                          </a:cxn>
                          <a:cxn ang="0">
                            <a:pos x="334" y="208"/>
                          </a:cxn>
                          <a:cxn ang="0">
                            <a:pos x="334" y="208"/>
                          </a:cxn>
                          <a:cxn ang="0">
                            <a:pos x="336" y="200"/>
                          </a:cxn>
                          <a:cxn ang="0">
                            <a:pos x="262" y="0"/>
                          </a:cxn>
                          <a:cxn ang="0">
                            <a:pos x="260" y="6"/>
                          </a:cxn>
                          <a:cxn ang="0">
                            <a:pos x="330" y="202"/>
                          </a:cxn>
                          <a:cxn ang="0">
                            <a:pos x="320" y="286"/>
                          </a:cxn>
                          <a:cxn ang="0">
                            <a:pos x="288" y="346"/>
                          </a:cxn>
                          <a:cxn ang="0">
                            <a:pos x="232" y="470"/>
                          </a:cxn>
                          <a:cxn ang="0">
                            <a:pos x="198" y="450"/>
                          </a:cxn>
                          <a:cxn ang="0">
                            <a:pos x="106" y="462"/>
                          </a:cxn>
                          <a:cxn ang="0">
                            <a:pos x="0" y="424"/>
                          </a:cxn>
                          <a:cxn ang="0">
                            <a:pos x="0" y="430"/>
                          </a:cxn>
                          <a:cxn ang="0">
                            <a:pos x="106" y="466"/>
                          </a:cxn>
                        </a:cxnLst>
                        <a:rect l="0" t="0" r="r" b="b"/>
                        <a:pathLst>
                          <a:path w="336" h="534">
                            <a:moveTo>
                              <a:pt x="106" y="466"/>
                            </a:moveTo>
                            <a:lnTo>
                              <a:pt x="196" y="454"/>
                            </a:lnTo>
                            <a:lnTo>
                              <a:pt x="220" y="470"/>
                            </a:lnTo>
                            <a:lnTo>
                              <a:pt x="234" y="512"/>
                            </a:lnTo>
                            <a:lnTo>
                              <a:pt x="286" y="534"/>
                            </a:lnTo>
                            <a:lnTo>
                              <a:pt x="288" y="532"/>
                            </a:lnTo>
                            <a:lnTo>
                              <a:pt x="236" y="510"/>
                            </a:lnTo>
                            <a:lnTo>
                              <a:pt x="226" y="474"/>
                            </a:lnTo>
                            <a:lnTo>
                              <a:pt x="232" y="480"/>
                            </a:lnTo>
                            <a:lnTo>
                              <a:pt x="290" y="348"/>
                            </a:lnTo>
                            <a:lnTo>
                              <a:pt x="324" y="288"/>
                            </a:lnTo>
                            <a:lnTo>
                              <a:pt x="334" y="210"/>
                            </a:lnTo>
                            <a:lnTo>
                              <a:pt x="334" y="208"/>
                            </a:lnTo>
                            <a:lnTo>
                              <a:pt x="334" y="208"/>
                            </a:lnTo>
                            <a:lnTo>
                              <a:pt x="336" y="200"/>
                            </a:lnTo>
                            <a:lnTo>
                              <a:pt x="262" y="0"/>
                            </a:lnTo>
                            <a:lnTo>
                              <a:pt x="260" y="6"/>
                            </a:lnTo>
                            <a:lnTo>
                              <a:pt x="330" y="202"/>
                            </a:lnTo>
                            <a:lnTo>
                              <a:pt x="320" y="286"/>
                            </a:lnTo>
                            <a:lnTo>
                              <a:pt x="288" y="346"/>
                            </a:lnTo>
                            <a:lnTo>
                              <a:pt x="232" y="470"/>
                            </a:lnTo>
                            <a:lnTo>
                              <a:pt x="198" y="450"/>
                            </a:lnTo>
                            <a:lnTo>
                              <a:pt x="106" y="462"/>
                            </a:lnTo>
                            <a:lnTo>
                              <a:pt x="0" y="424"/>
                            </a:lnTo>
                            <a:lnTo>
                              <a:pt x="0" y="430"/>
                            </a:lnTo>
                            <a:lnTo>
                              <a:pt x="106" y="466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52" name="Freeform 295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478" y="1699"/>
                        <a:ext cx="330" cy="34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28" y="0"/>
                          </a:cxn>
                          <a:cxn ang="0">
                            <a:pos x="312" y="22"/>
                          </a:cxn>
                          <a:cxn ang="0">
                            <a:pos x="272" y="22"/>
                          </a:cxn>
                          <a:cxn ang="0">
                            <a:pos x="230" y="84"/>
                          </a:cxn>
                          <a:cxn ang="0">
                            <a:pos x="202" y="154"/>
                          </a:cxn>
                          <a:cxn ang="0">
                            <a:pos x="172" y="130"/>
                          </a:cxn>
                          <a:cxn ang="0">
                            <a:pos x="142" y="294"/>
                          </a:cxn>
                          <a:cxn ang="0">
                            <a:pos x="72" y="336"/>
                          </a:cxn>
                          <a:cxn ang="0">
                            <a:pos x="0" y="304"/>
                          </a:cxn>
                          <a:cxn ang="0">
                            <a:pos x="0" y="304"/>
                          </a:cxn>
                          <a:cxn ang="0">
                            <a:pos x="0" y="306"/>
                          </a:cxn>
                          <a:cxn ang="0">
                            <a:pos x="72" y="340"/>
                          </a:cxn>
                          <a:cxn ang="0">
                            <a:pos x="144" y="296"/>
                          </a:cxn>
                          <a:cxn ang="0">
                            <a:pos x="174" y="132"/>
                          </a:cxn>
                          <a:cxn ang="0">
                            <a:pos x="202" y="158"/>
                          </a:cxn>
                          <a:cxn ang="0">
                            <a:pos x="232" y="84"/>
                          </a:cxn>
                          <a:cxn ang="0">
                            <a:pos x="274" y="26"/>
                          </a:cxn>
                          <a:cxn ang="0">
                            <a:pos x="312" y="26"/>
                          </a:cxn>
                          <a:cxn ang="0">
                            <a:pos x="330" y="0"/>
                          </a:cxn>
                          <a:cxn ang="0">
                            <a:pos x="330" y="0"/>
                          </a:cxn>
                          <a:cxn ang="0">
                            <a:pos x="328" y="0"/>
                          </a:cxn>
                        </a:cxnLst>
                        <a:rect l="0" t="0" r="r" b="b"/>
                        <a:pathLst>
                          <a:path w="330" h="340">
                            <a:moveTo>
                              <a:pt x="328" y="0"/>
                            </a:moveTo>
                            <a:lnTo>
                              <a:pt x="312" y="22"/>
                            </a:lnTo>
                            <a:lnTo>
                              <a:pt x="272" y="22"/>
                            </a:lnTo>
                            <a:lnTo>
                              <a:pt x="230" y="84"/>
                            </a:lnTo>
                            <a:lnTo>
                              <a:pt x="202" y="154"/>
                            </a:lnTo>
                            <a:lnTo>
                              <a:pt x="172" y="130"/>
                            </a:lnTo>
                            <a:lnTo>
                              <a:pt x="142" y="294"/>
                            </a:lnTo>
                            <a:lnTo>
                              <a:pt x="72" y="336"/>
                            </a:lnTo>
                            <a:lnTo>
                              <a:pt x="0" y="304"/>
                            </a:lnTo>
                            <a:lnTo>
                              <a:pt x="0" y="304"/>
                            </a:lnTo>
                            <a:lnTo>
                              <a:pt x="0" y="306"/>
                            </a:lnTo>
                            <a:lnTo>
                              <a:pt x="72" y="340"/>
                            </a:lnTo>
                            <a:lnTo>
                              <a:pt x="144" y="296"/>
                            </a:lnTo>
                            <a:lnTo>
                              <a:pt x="174" y="132"/>
                            </a:lnTo>
                            <a:lnTo>
                              <a:pt x="202" y="158"/>
                            </a:lnTo>
                            <a:lnTo>
                              <a:pt x="232" y="84"/>
                            </a:lnTo>
                            <a:lnTo>
                              <a:pt x="274" y="26"/>
                            </a:lnTo>
                            <a:lnTo>
                              <a:pt x="312" y="26"/>
                            </a:lnTo>
                            <a:lnTo>
                              <a:pt x="330" y="0"/>
                            </a:lnTo>
                            <a:lnTo>
                              <a:pt x="330" y="0"/>
                            </a:lnTo>
                            <a:lnTo>
                              <a:pt x="328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53" name="Freeform 295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474" y="2001"/>
                        <a:ext cx="4" cy="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" y="2"/>
                          </a:cxn>
                          <a:cxn ang="0">
                            <a:pos x="2" y="0"/>
                          </a:cxn>
                          <a:cxn ang="0">
                            <a:pos x="0" y="2"/>
                          </a:cxn>
                          <a:cxn ang="0">
                            <a:pos x="4" y="4"/>
                          </a:cxn>
                          <a:cxn ang="0">
                            <a:pos x="4" y="2"/>
                          </a:cxn>
                          <a:cxn ang="0">
                            <a:pos x="4" y="2"/>
                          </a:cxn>
                        </a:cxnLst>
                        <a:rect l="0" t="0" r="r" b="b"/>
                        <a:pathLst>
                          <a:path w="4" h="4">
                            <a:moveTo>
                              <a:pt x="4" y="2"/>
                            </a:moveTo>
                            <a:lnTo>
                              <a:pt x="2" y="0"/>
                            </a:lnTo>
                            <a:lnTo>
                              <a:pt x="0" y="2"/>
                            </a:lnTo>
                            <a:lnTo>
                              <a:pt x="4" y="4"/>
                            </a:lnTo>
                            <a:lnTo>
                              <a:pt x="4" y="2"/>
                            </a:lnTo>
                            <a:lnTo>
                              <a:pt x="4" y="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54" name="Freeform 295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184" y="1893"/>
                        <a:ext cx="4" cy="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2"/>
                          </a:cxn>
                          <a:cxn ang="0">
                            <a:pos x="0" y="4"/>
                          </a:cxn>
                          <a:cxn ang="0">
                            <a:pos x="4" y="6"/>
                          </a:cxn>
                          <a:cxn ang="0">
                            <a:pos x="4" y="0"/>
                          </a:cxn>
                          <a:cxn ang="0">
                            <a:pos x="0" y="0"/>
                          </a:cxn>
                          <a:cxn ang="0">
                            <a:pos x="0" y="2"/>
                          </a:cxn>
                        </a:cxnLst>
                        <a:rect l="0" t="0" r="r" b="b"/>
                        <a:pathLst>
                          <a:path w="4" h="6">
                            <a:moveTo>
                              <a:pt x="0" y="2"/>
                            </a:moveTo>
                            <a:lnTo>
                              <a:pt x="0" y="4"/>
                            </a:lnTo>
                            <a:lnTo>
                              <a:pt x="4" y="6"/>
                            </a:lnTo>
                            <a:lnTo>
                              <a:pt x="4" y="0"/>
                            </a:lnTo>
                            <a:lnTo>
                              <a:pt x="0" y="0"/>
                            </a:lnTo>
                            <a:lnTo>
                              <a:pt x="0" y="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55" name="Freeform 295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064" y="1789"/>
                        <a:ext cx="4" cy="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" y="6"/>
                          </a:cxn>
                          <a:cxn ang="0">
                            <a:pos x="4" y="0"/>
                          </a:cxn>
                          <a:cxn ang="0">
                            <a:pos x="2" y="2"/>
                          </a:cxn>
                          <a:cxn ang="0">
                            <a:pos x="0" y="6"/>
                          </a:cxn>
                          <a:cxn ang="0">
                            <a:pos x="4" y="6"/>
                          </a:cxn>
                        </a:cxnLst>
                        <a:rect l="0" t="0" r="r" b="b"/>
                        <a:pathLst>
                          <a:path w="4" h="6">
                            <a:moveTo>
                              <a:pt x="4" y="6"/>
                            </a:moveTo>
                            <a:lnTo>
                              <a:pt x="4" y="0"/>
                            </a:lnTo>
                            <a:lnTo>
                              <a:pt x="2" y="2"/>
                            </a:lnTo>
                            <a:lnTo>
                              <a:pt x="0" y="6"/>
                            </a:lnTo>
                            <a:lnTo>
                              <a:pt x="4" y="6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56" name="Freeform 295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808" y="1697"/>
                        <a:ext cx="258" cy="1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54" y="106"/>
                          </a:cxn>
                          <a:cxn ang="0">
                            <a:pos x="64" y="26"/>
                          </a:cxn>
                          <a:cxn ang="0">
                            <a:pos x="2" y="0"/>
                          </a:cxn>
                          <a:cxn ang="0">
                            <a:pos x="2" y="0"/>
                          </a:cxn>
                          <a:cxn ang="0">
                            <a:pos x="2" y="2"/>
                          </a:cxn>
                          <a:cxn ang="0">
                            <a:pos x="0" y="2"/>
                          </a:cxn>
                          <a:cxn ang="0">
                            <a:pos x="60" y="28"/>
                          </a:cxn>
                          <a:cxn ang="0">
                            <a:pos x="50" y="108"/>
                          </a:cxn>
                          <a:cxn ang="0">
                            <a:pos x="172" y="118"/>
                          </a:cxn>
                          <a:cxn ang="0">
                            <a:pos x="256" y="98"/>
                          </a:cxn>
                          <a:cxn ang="0">
                            <a:pos x="258" y="94"/>
                          </a:cxn>
                          <a:cxn ang="0">
                            <a:pos x="176" y="116"/>
                          </a:cxn>
                          <a:cxn ang="0">
                            <a:pos x="54" y="106"/>
                          </a:cxn>
                        </a:cxnLst>
                        <a:rect l="0" t="0" r="r" b="b"/>
                        <a:pathLst>
                          <a:path w="258" h="118">
                            <a:moveTo>
                              <a:pt x="54" y="106"/>
                            </a:moveTo>
                            <a:lnTo>
                              <a:pt x="64" y="26"/>
                            </a:lnTo>
                            <a:lnTo>
                              <a:pt x="2" y="0"/>
                            </a:lnTo>
                            <a:lnTo>
                              <a:pt x="2" y="0"/>
                            </a:lnTo>
                            <a:lnTo>
                              <a:pt x="2" y="2"/>
                            </a:lnTo>
                            <a:lnTo>
                              <a:pt x="0" y="2"/>
                            </a:lnTo>
                            <a:lnTo>
                              <a:pt x="60" y="28"/>
                            </a:lnTo>
                            <a:lnTo>
                              <a:pt x="50" y="108"/>
                            </a:lnTo>
                            <a:lnTo>
                              <a:pt x="172" y="118"/>
                            </a:lnTo>
                            <a:lnTo>
                              <a:pt x="256" y="98"/>
                            </a:lnTo>
                            <a:lnTo>
                              <a:pt x="258" y="94"/>
                            </a:lnTo>
                            <a:lnTo>
                              <a:pt x="176" y="116"/>
                            </a:lnTo>
                            <a:lnTo>
                              <a:pt x="54" y="106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57" name="Freeform 295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522" y="1673"/>
                        <a:ext cx="286" cy="7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8" y="56"/>
                          </a:cxn>
                          <a:cxn ang="0">
                            <a:pos x="106" y="26"/>
                          </a:cxn>
                          <a:cxn ang="0">
                            <a:pos x="132" y="72"/>
                          </a:cxn>
                          <a:cxn ang="0">
                            <a:pos x="238" y="16"/>
                          </a:cxn>
                          <a:cxn ang="0">
                            <a:pos x="284" y="26"/>
                          </a:cxn>
                          <a:cxn ang="0">
                            <a:pos x="286" y="24"/>
                          </a:cxn>
                          <a:cxn ang="0">
                            <a:pos x="234" y="12"/>
                          </a:cxn>
                          <a:cxn ang="0">
                            <a:pos x="132" y="68"/>
                          </a:cxn>
                          <a:cxn ang="0">
                            <a:pos x="108" y="26"/>
                          </a:cxn>
                          <a:cxn ang="0">
                            <a:pos x="108" y="26"/>
                          </a:cxn>
                          <a:cxn ang="0">
                            <a:pos x="106" y="24"/>
                          </a:cxn>
                          <a:cxn ang="0">
                            <a:pos x="20" y="50"/>
                          </a:cxn>
                          <a:cxn ang="0">
                            <a:pos x="2" y="0"/>
                          </a:cxn>
                          <a:cxn ang="0">
                            <a:pos x="0" y="4"/>
                          </a:cxn>
                          <a:cxn ang="0">
                            <a:pos x="0" y="6"/>
                          </a:cxn>
                          <a:cxn ang="0">
                            <a:pos x="18" y="56"/>
                          </a:cxn>
                        </a:cxnLst>
                        <a:rect l="0" t="0" r="r" b="b"/>
                        <a:pathLst>
                          <a:path w="286" h="72">
                            <a:moveTo>
                              <a:pt x="18" y="56"/>
                            </a:moveTo>
                            <a:lnTo>
                              <a:pt x="106" y="26"/>
                            </a:lnTo>
                            <a:lnTo>
                              <a:pt x="132" y="72"/>
                            </a:lnTo>
                            <a:lnTo>
                              <a:pt x="238" y="16"/>
                            </a:lnTo>
                            <a:lnTo>
                              <a:pt x="284" y="26"/>
                            </a:lnTo>
                            <a:lnTo>
                              <a:pt x="286" y="24"/>
                            </a:lnTo>
                            <a:lnTo>
                              <a:pt x="234" y="12"/>
                            </a:lnTo>
                            <a:lnTo>
                              <a:pt x="132" y="68"/>
                            </a:lnTo>
                            <a:lnTo>
                              <a:pt x="108" y="26"/>
                            </a:lnTo>
                            <a:lnTo>
                              <a:pt x="108" y="26"/>
                            </a:lnTo>
                            <a:lnTo>
                              <a:pt x="106" y="24"/>
                            </a:lnTo>
                            <a:lnTo>
                              <a:pt x="20" y="50"/>
                            </a:lnTo>
                            <a:lnTo>
                              <a:pt x="2" y="0"/>
                            </a:lnTo>
                            <a:lnTo>
                              <a:pt x="0" y="4"/>
                            </a:lnTo>
                            <a:lnTo>
                              <a:pt x="0" y="6"/>
                            </a:lnTo>
                            <a:lnTo>
                              <a:pt x="18" y="56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58" name="Freeform 295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806" y="1697"/>
                        <a:ext cx="4" cy="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" y="2"/>
                          </a:cxn>
                          <a:cxn ang="0">
                            <a:pos x="2" y="2"/>
                          </a:cxn>
                          <a:cxn ang="0">
                            <a:pos x="4" y="2"/>
                          </a:cxn>
                          <a:cxn ang="0">
                            <a:pos x="4" y="0"/>
                          </a:cxn>
                          <a:cxn ang="0">
                            <a:pos x="2" y="0"/>
                          </a:cxn>
                          <a:cxn ang="0">
                            <a:pos x="0" y="2"/>
                          </a:cxn>
                          <a:cxn ang="0">
                            <a:pos x="2" y="2"/>
                          </a:cxn>
                        </a:cxnLst>
                        <a:rect l="0" t="0" r="r" b="b"/>
                        <a:pathLst>
                          <a:path w="4" h="2">
                            <a:moveTo>
                              <a:pt x="2" y="2"/>
                            </a:moveTo>
                            <a:lnTo>
                              <a:pt x="2" y="2"/>
                            </a:lnTo>
                            <a:lnTo>
                              <a:pt x="4" y="2"/>
                            </a:lnTo>
                            <a:lnTo>
                              <a:pt x="4" y="0"/>
                            </a:lnTo>
                            <a:lnTo>
                              <a:pt x="2" y="0"/>
                            </a:lnTo>
                            <a:lnTo>
                              <a:pt x="0" y="2"/>
                            </a:lnTo>
                            <a:lnTo>
                              <a:pt x="2" y="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59" name="Rectangle 295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522" y="1677"/>
                        <a:ext cx="1" cy="2"/>
                      </a:xfrm>
                      <a:prstGeom prst="rect">
                        <a:avLst/>
                      </a:pr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60" name="Freeform 295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516" y="1321"/>
                        <a:ext cx="490" cy="27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62" y="258"/>
                          </a:cxn>
                          <a:cxn ang="0">
                            <a:pos x="490" y="190"/>
                          </a:cxn>
                          <a:cxn ang="0">
                            <a:pos x="452" y="138"/>
                          </a:cxn>
                          <a:cxn ang="0">
                            <a:pos x="462" y="68"/>
                          </a:cxn>
                          <a:cxn ang="0">
                            <a:pos x="382" y="0"/>
                          </a:cxn>
                          <a:cxn ang="0">
                            <a:pos x="18" y="120"/>
                          </a:cxn>
                          <a:cxn ang="0">
                            <a:pos x="2" y="74"/>
                          </a:cxn>
                          <a:cxn ang="0">
                            <a:pos x="0" y="76"/>
                          </a:cxn>
                          <a:cxn ang="0">
                            <a:pos x="16" y="124"/>
                          </a:cxn>
                          <a:cxn ang="0">
                            <a:pos x="382" y="4"/>
                          </a:cxn>
                          <a:cxn ang="0">
                            <a:pos x="458" y="70"/>
                          </a:cxn>
                          <a:cxn ang="0">
                            <a:pos x="448" y="138"/>
                          </a:cxn>
                          <a:cxn ang="0">
                            <a:pos x="488" y="190"/>
                          </a:cxn>
                          <a:cxn ang="0">
                            <a:pos x="458" y="256"/>
                          </a:cxn>
                          <a:cxn ang="0">
                            <a:pos x="428" y="266"/>
                          </a:cxn>
                          <a:cxn ang="0">
                            <a:pos x="430" y="270"/>
                          </a:cxn>
                          <a:cxn ang="0">
                            <a:pos x="462" y="258"/>
                          </a:cxn>
                        </a:cxnLst>
                        <a:rect l="0" t="0" r="r" b="b"/>
                        <a:pathLst>
                          <a:path w="490" h="270">
                            <a:moveTo>
                              <a:pt x="462" y="258"/>
                            </a:moveTo>
                            <a:lnTo>
                              <a:pt x="490" y="190"/>
                            </a:lnTo>
                            <a:lnTo>
                              <a:pt x="452" y="138"/>
                            </a:lnTo>
                            <a:lnTo>
                              <a:pt x="462" y="68"/>
                            </a:lnTo>
                            <a:lnTo>
                              <a:pt x="382" y="0"/>
                            </a:lnTo>
                            <a:lnTo>
                              <a:pt x="18" y="120"/>
                            </a:lnTo>
                            <a:lnTo>
                              <a:pt x="2" y="74"/>
                            </a:lnTo>
                            <a:lnTo>
                              <a:pt x="0" y="76"/>
                            </a:lnTo>
                            <a:lnTo>
                              <a:pt x="16" y="124"/>
                            </a:lnTo>
                            <a:lnTo>
                              <a:pt x="382" y="4"/>
                            </a:lnTo>
                            <a:lnTo>
                              <a:pt x="458" y="70"/>
                            </a:lnTo>
                            <a:lnTo>
                              <a:pt x="448" y="138"/>
                            </a:lnTo>
                            <a:lnTo>
                              <a:pt x="488" y="190"/>
                            </a:lnTo>
                            <a:lnTo>
                              <a:pt x="458" y="256"/>
                            </a:lnTo>
                            <a:lnTo>
                              <a:pt x="428" y="266"/>
                            </a:lnTo>
                            <a:lnTo>
                              <a:pt x="430" y="270"/>
                            </a:lnTo>
                            <a:lnTo>
                              <a:pt x="462" y="258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61" name="Freeform 295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26" y="1587"/>
                        <a:ext cx="320" cy="11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" y="112"/>
                          </a:cxn>
                          <a:cxn ang="0">
                            <a:pos x="320" y="4"/>
                          </a:cxn>
                          <a:cxn ang="0">
                            <a:pos x="318" y="0"/>
                          </a:cxn>
                          <a:cxn ang="0">
                            <a:pos x="0" y="110"/>
                          </a:cxn>
                          <a:cxn ang="0">
                            <a:pos x="2" y="110"/>
                          </a:cxn>
                          <a:cxn ang="0">
                            <a:pos x="2" y="110"/>
                          </a:cxn>
                          <a:cxn ang="0">
                            <a:pos x="4" y="112"/>
                          </a:cxn>
                        </a:cxnLst>
                        <a:rect l="0" t="0" r="r" b="b"/>
                        <a:pathLst>
                          <a:path w="320" h="112">
                            <a:moveTo>
                              <a:pt x="4" y="112"/>
                            </a:moveTo>
                            <a:lnTo>
                              <a:pt x="320" y="4"/>
                            </a:lnTo>
                            <a:lnTo>
                              <a:pt x="318" y="0"/>
                            </a:lnTo>
                            <a:lnTo>
                              <a:pt x="0" y="110"/>
                            </a:lnTo>
                            <a:lnTo>
                              <a:pt x="2" y="110"/>
                            </a:lnTo>
                            <a:lnTo>
                              <a:pt x="2" y="110"/>
                            </a:lnTo>
                            <a:lnTo>
                              <a:pt x="4" y="11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62" name="Freeform 296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28" y="1697"/>
                        <a:ext cx="2" cy="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" y="2"/>
                          </a:cxn>
                          <a:cxn ang="0">
                            <a:pos x="0" y="0"/>
                          </a:cxn>
                          <a:cxn ang="0">
                            <a:pos x="0" y="0"/>
                          </a:cxn>
                          <a:cxn ang="0">
                            <a:pos x="2" y="2"/>
                          </a:cxn>
                          <a:cxn ang="0">
                            <a:pos x="2" y="2"/>
                          </a:cxn>
                        </a:cxnLst>
                        <a:rect l="0" t="0" r="r" b="b"/>
                        <a:pathLst>
                          <a:path w="2" h="2">
                            <a:moveTo>
                              <a:pt x="2" y="2"/>
                            </a:moveTo>
                            <a:lnTo>
                              <a:pt x="0" y="0"/>
                            </a:lnTo>
                            <a:lnTo>
                              <a:pt x="0" y="0"/>
                            </a:lnTo>
                            <a:lnTo>
                              <a:pt x="2" y="2"/>
                            </a:lnTo>
                            <a:lnTo>
                              <a:pt x="2" y="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63" name="Rectangle 296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072" y="1723"/>
                        <a:ext cx="2" cy="2"/>
                      </a:xfrm>
                      <a:prstGeom prst="rect">
                        <a:avLst/>
                      </a:pr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64" name="Rectangle 296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944" y="1587"/>
                        <a:ext cx="1" cy="1"/>
                      </a:xfrm>
                      <a:prstGeom prst="rect">
                        <a:avLst/>
                      </a:pr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65" name="Freeform 296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946" y="1591"/>
                        <a:ext cx="126" cy="16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0" y="0"/>
                          </a:cxn>
                          <a:cxn ang="0">
                            <a:pos x="58" y="162"/>
                          </a:cxn>
                          <a:cxn ang="0">
                            <a:pos x="126" y="134"/>
                          </a:cxn>
                          <a:cxn ang="0">
                            <a:pos x="126" y="132"/>
                          </a:cxn>
                          <a:cxn ang="0">
                            <a:pos x="62" y="158"/>
                          </a:cxn>
                          <a:cxn ang="0">
                            <a:pos x="0" y="0"/>
                          </a:cxn>
                        </a:cxnLst>
                        <a:rect l="0" t="0" r="r" b="b"/>
                        <a:pathLst>
                          <a:path w="126" h="162">
                            <a:moveTo>
                              <a:pt x="0" y="0"/>
                            </a:moveTo>
                            <a:lnTo>
                              <a:pt x="0" y="0"/>
                            </a:lnTo>
                            <a:lnTo>
                              <a:pt x="58" y="162"/>
                            </a:lnTo>
                            <a:lnTo>
                              <a:pt x="126" y="134"/>
                            </a:lnTo>
                            <a:lnTo>
                              <a:pt x="126" y="132"/>
                            </a:lnTo>
                            <a:lnTo>
                              <a:pt x="62" y="158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66" name="Freeform 296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944" y="1587"/>
                        <a:ext cx="2" cy="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" y="4"/>
                          </a:cxn>
                          <a:cxn ang="0">
                            <a:pos x="0" y="0"/>
                          </a:cxn>
                          <a:cxn ang="0">
                            <a:pos x="0" y="0"/>
                          </a:cxn>
                          <a:cxn ang="0">
                            <a:pos x="2" y="4"/>
                          </a:cxn>
                          <a:cxn ang="0">
                            <a:pos x="2" y="4"/>
                          </a:cxn>
                        </a:cxnLst>
                        <a:rect l="0" t="0" r="r" b="b"/>
                        <a:pathLst>
                          <a:path w="2" h="4">
                            <a:moveTo>
                              <a:pt x="2" y="4"/>
                            </a:moveTo>
                            <a:lnTo>
                              <a:pt x="0" y="0"/>
                            </a:lnTo>
                            <a:lnTo>
                              <a:pt x="0" y="0"/>
                            </a:lnTo>
                            <a:lnTo>
                              <a:pt x="2" y="4"/>
                            </a:lnTo>
                            <a:lnTo>
                              <a:pt x="2" y="4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67" name="Freeform 296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280" y="1225"/>
                        <a:ext cx="2" cy="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" y="4"/>
                          </a:cxn>
                          <a:cxn ang="0">
                            <a:pos x="2" y="2"/>
                          </a:cxn>
                          <a:cxn ang="0">
                            <a:pos x="0" y="0"/>
                          </a:cxn>
                          <a:cxn ang="0">
                            <a:pos x="0" y="0"/>
                          </a:cxn>
                          <a:cxn ang="0">
                            <a:pos x="2" y="4"/>
                          </a:cxn>
                        </a:cxnLst>
                        <a:rect l="0" t="0" r="r" b="b"/>
                        <a:pathLst>
                          <a:path w="2" h="4">
                            <a:moveTo>
                              <a:pt x="2" y="4"/>
                            </a:moveTo>
                            <a:lnTo>
                              <a:pt x="2" y="2"/>
                            </a:lnTo>
                            <a:lnTo>
                              <a:pt x="0" y="0"/>
                            </a:lnTo>
                            <a:lnTo>
                              <a:pt x="0" y="0"/>
                            </a:lnTo>
                            <a:lnTo>
                              <a:pt x="2" y="4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68" name="Freeform 296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218" y="1341"/>
                        <a:ext cx="4" cy="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" y="6"/>
                          </a:cxn>
                          <a:cxn ang="0">
                            <a:pos x="2" y="6"/>
                          </a:cxn>
                          <a:cxn ang="0">
                            <a:pos x="4" y="4"/>
                          </a:cxn>
                          <a:cxn ang="0">
                            <a:pos x="2" y="0"/>
                          </a:cxn>
                          <a:cxn ang="0">
                            <a:pos x="0" y="4"/>
                          </a:cxn>
                          <a:cxn ang="0">
                            <a:pos x="2" y="6"/>
                          </a:cxn>
                        </a:cxnLst>
                        <a:rect l="0" t="0" r="r" b="b"/>
                        <a:pathLst>
                          <a:path w="4" h="6">
                            <a:moveTo>
                              <a:pt x="2" y="6"/>
                            </a:moveTo>
                            <a:lnTo>
                              <a:pt x="2" y="6"/>
                            </a:lnTo>
                            <a:lnTo>
                              <a:pt x="4" y="4"/>
                            </a:lnTo>
                            <a:lnTo>
                              <a:pt x="2" y="0"/>
                            </a:lnTo>
                            <a:lnTo>
                              <a:pt x="0" y="4"/>
                            </a:lnTo>
                            <a:lnTo>
                              <a:pt x="2" y="6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69" name="Freeform 296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054" y="1253"/>
                        <a:ext cx="62" cy="1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10" y="84"/>
                          </a:cxn>
                          <a:cxn ang="0">
                            <a:pos x="62" y="136"/>
                          </a:cxn>
                          <a:cxn ang="0">
                            <a:pos x="12" y="82"/>
                          </a:cxn>
                          <a:cxn ang="0">
                            <a:pos x="0" y="0"/>
                          </a:cxn>
                        </a:cxnLst>
                        <a:rect l="0" t="0" r="r" b="b"/>
                        <a:pathLst>
                          <a:path w="62" h="136">
                            <a:moveTo>
                              <a:pt x="0" y="0"/>
                            </a:moveTo>
                            <a:lnTo>
                              <a:pt x="10" y="84"/>
                            </a:lnTo>
                            <a:lnTo>
                              <a:pt x="62" y="136"/>
                            </a:lnTo>
                            <a:lnTo>
                              <a:pt x="12" y="82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70" name="Freeform 296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952" y="895"/>
                        <a:ext cx="102" cy="35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0" y="132"/>
                          </a:cxn>
                          <a:cxn ang="0">
                            <a:pos x="2" y="0"/>
                          </a:cxn>
                          <a:cxn ang="0">
                            <a:pos x="0" y="0"/>
                          </a:cxn>
                          <a:cxn ang="0">
                            <a:pos x="38" y="132"/>
                          </a:cxn>
                          <a:cxn ang="0">
                            <a:pos x="102" y="358"/>
                          </a:cxn>
                          <a:cxn ang="0">
                            <a:pos x="80" y="276"/>
                          </a:cxn>
                          <a:cxn ang="0">
                            <a:pos x="40" y="132"/>
                          </a:cxn>
                        </a:cxnLst>
                        <a:rect l="0" t="0" r="r" b="b"/>
                        <a:pathLst>
                          <a:path w="102" h="358">
                            <a:moveTo>
                              <a:pt x="40" y="132"/>
                            </a:moveTo>
                            <a:lnTo>
                              <a:pt x="2" y="0"/>
                            </a:lnTo>
                            <a:lnTo>
                              <a:pt x="0" y="0"/>
                            </a:lnTo>
                            <a:lnTo>
                              <a:pt x="38" y="132"/>
                            </a:lnTo>
                            <a:lnTo>
                              <a:pt x="102" y="358"/>
                            </a:lnTo>
                            <a:lnTo>
                              <a:pt x="80" y="276"/>
                            </a:lnTo>
                            <a:lnTo>
                              <a:pt x="40" y="13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71" name="Freeform 296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190" y="1183"/>
                        <a:ext cx="90" cy="16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20"/>
                          </a:cxn>
                          <a:cxn ang="0">
                            <a:pos x="28" y="162"/>
                          </a:cxn>
                          <a:cxn ang="0">
                            <a:pos x="30" y="158"/>
                          </a:cxn>
                          <a:cxn ang="0">
                            <a:pos x="4" y="20"/>
                          </a:cxn>
                          <a:cxn ang="0">
                            <a:pos x="54" y="2"/>
                          </a:cxn>
                          <a:cxn ang="0">
                            <a:pos x="90" y="42"/>
                          </a:cxn>
                          <a:cxn ang="0">
                            <a:pos x="90" y="42"/>
                          </a:cxn>
                          <a:cxn ang="0">
                            <a:pos x="54" y="0"/>
                          </a:cxn>
                          <a:cxn ang="0">
                            <a:pos x="0" y="20"/>
                          </a:cxn>
                        </a:cxnLst>
                        <a:rect l="0" t="0" r="r" b="b"/>
                        <a:pathLst>
                          <a:path w="90" h="162">
                            <a:moveTo>
                              <a:pt x="0" y="20"/>
                            </a:moveTo>
                            <a:lnTo>
                              <a:pt x="28" y="162"/>
                            </a:lnTo>
                            <a:lnTo>
                              <a:pt x="30" y="158"/>
                            </a:lnTo>
                            <a:lnTo>
                              <a:pt x="4" y="20"/>
                            </a:lnTo>
                            <a:lnTo>
                              <a:pt x="54" y="2"/>
                            </a:lnTo>
                            <a:lnTo>
                              <a:pt x="90" y="42"/>
                            </a:lnTo>
                            <a:lnTo>
                              <a:pt x="90" y="42"/>
                            </a:lnTo>
                            <a:lnTo>
                              <a:pt x="54" y="0"/>
                            </a:lnTo>
                            <a:lnTo>
                              <a:pt x="0" y="20"/>
                            </a:lnTo>
                            <a:close/>
                          </a:path>
                        </a:pathLst>
                      </a:custGeom>
                      <a:grpFill/>
                      <a:ln w="4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72" name="Rectangle 297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220" y="1347"/>
                        <a:ext cx="1" cy="1"/>
                      </a:xfrm>
                      <a:prstGeom prst="rect">
                        <a:avLst/>
                      </a:pr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73" name="Freeform 297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086" y="815"/>
                        <a:ext cx="166" cy="24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0" y="2"/>
                          </a:cxn>
                          <a:cxn ang="0">
                            <a:pos x="126" y="220"/>
                          </a:cxn>
                          <a:cxn ang="0">
                            <a:pos x="166" y="248"/>
                          </a:cxn>
                          <a:cxn ang="0">
                            <a:pos x="166" y="246"/>
                          </a:cxn>
                          <a:cxn ang="0">
                            <a:pos x="126" y="218"/>
                          </a:cxn>
                          <a:cxn ang="0">
                            <a:pos x="0" y="0"/>
                          </a:cxn>
                        </a:cxnLst>
                        <a:rect l="0" t="0" r="r" b="b"/>
                        <a:pathLst>
                          <a:path w="166" h="248">
                            <a:moveTo>
                              <a:pt x="0" y="0"/>
                            </a:moveTo>
                            <a:lnTo>
                              <a:pt x="0" y="2"/>
                            </a:lnTo>
                            <a:lnTo>
                              <a:pt x="126" y="220"/>
                            </a:lnTo>
                            <a:lnTo>
                              <a:pt x="166" y="248"/>
                            </a:lnTo>
                            <a:lnTo>
                              <a:pt x="166" y="246"/>
                            </a:lnTo>
                            <a:lnTo>
                              <a:pt x="126" y="218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grpFill/>
                      <a:ln w="4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74" name="Freeform 297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412" y="711"/>
                        <a:ext cx="64" cy="34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342"/>
                          </a:cxn>
                          <a:cxn ang="0">
                            <a:pos x="64" y="0"/>
                          </a:cxn>
                          <a:cxn ang="0">
                            <a:pos x="60" y="0"/>
                          </a:cxn>
                          <a:cxn ang="0">
                            <a:pos x="0" y="342"/>
                          </a:cxn>
                        </a:cxnLst>
                        <a:rect l="0" t="0" r="r" b="b"/>
                        <a:pathLst>
                          <a:path w="64" h="342">
                            <a:moveTo>
                              <a:pt x="0" y="342"/>
                            </a:moveTo>
                            <a:lnTo>
                              <a:pt x="64" y="0"/>
                            </a:lnTo>
                            <a:lnTo>
                              <a:pt x="60" y="0"/>
                            </a:lnTo>
                            <a:lnTo>
                              <a:pt x="0" y="34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75" name="Freeform 297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760" y="923"/>
                        <a:ext cx="682" cy="65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528" y="128"/>
                          </a:cxn>
                          <a:cxn ang="0">
                            <a:pos x="412" y="144"/>
                          </a:cxn>
                          <a:cxn ang="0">
                            <a:pos x="232" y="112"/>
                          </a:cxn>
                          <a:cxn ang="0">
                            <a:pos x="224" y="26"/>
                          </a:cxn>
                          <a:cxn ang="0">
                            <a:pos x="128" y="0"/>
                          </a:cxn>
                          <a:cxn ang="0">
                            <a:pos x="128" y="20"/>
                          </a:cxn>
                          <a:cxn ang="0">
                            <a:pos x="0" y="410"/>
                          </a:cxn>
                          <a:cxn ang="0">
                            <a:pos x="6" y="510"/>
                          </a:cxn>
                          <a:cxn ang="0">
                            <a:pos x="344" y="602"/>
                          </a:cxn>
                          <a:cxn ang="0">
                            <a:pos x="572" y="650"/>
                          </a:cxn>
                          <a:cxn ang="0">
                            <a:pos x="622" y="386"/>
                          </a:cxn>
                          <a:cxn ang="0">
                            <a:pos x="614" y="360"/>
                          </a:cxn>
                          <a:cxn ang="0">
                            <a:pos x="682" y="224"/>
                          </a:cxn>
                          <a:cxn ang="0">
                            <a:pos x="662" y="166"/>
                          </a:cxn>
                          <a:cxn ang="0">
                            <a:pos x="528" y="128"/>
                          </a:cxn>
                        </a:cxnLst>
                        <a:rect l="0" t="0" r="r" b="b"/>
                        <a:pathLst>
                          <a:path w="682" h="650">
                            <a:moveTo>
                              <a:pt x="528" y="128"/>
                            </a:moveTo>
                            <a:lnTo>
                              <a:pt x="412" y="144"/>
                            </a:lnTo>
                            <a:lnTo>
                              <a:pt x="232" y="112"/>
                            </a:lnTo>
                            <a:lnTo>
                              <a:pt x="224" y="26"/>
                            </a:lnTo>
                            <a:lnTo>
                              <a:pt x="128" y="0"/>
                            </a:lnTo>
                            <a:lnTo>
                              <a:pt x="128" y="20"/>
                            </a:lnTo>
                            <a:lnTo>
                              <a:pt x="0" y="410"/>
                            </a:lnTo>
                            <a:lnTo>
                              <a:pt x="6" y="510"/>
                            </a:lnTo>
                            <a:lnTo>
                              <a:pt x="344" y="602"/>
                            </a:lnTo>
                            <a:lnTo>
                              <a:pt x="572" y="650"/>
                            </a:lnTo>
                            <a:lnTo>
                              <a:pt x="622" y="386"/>
                            </a:lnTo>
                            <a:lnTo>
                              <a:pt x="614" y="360"/>
                            </a:lnTo>
                            <a:lnTo>
                              <a:pt x="682" y="224"/>
                            </a:lnTo>
                            <a:lnTo>
                              <a:pt x="662" y="166"/>
                            </a:lnTo>
                            <a:lnTo>
                              <a:pt x="528" y="128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76" name="Freeform 297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888" y="593"/>
                        <a:ext cx="588" cy="48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98" y="12"/>
                          </a:cxn>
                          <a:cxn ang="0">
                            <a:pos x="118" y="92"/>
                          </a:cxn>
                          <a:cxn ang="0">
                            <a:pos x="0" y="0"/>
                          </a:cxn>
                          <a:cxn ang="0">
                            <a:pos x="0" y="324"/>
                          </a:cxn>
                          <a:cxn ang="0">
                            <a:pos x="100" y="352"/>
                          </a:cxn>
                          <a:cxn ang="0">
                            <a:pos x="110" y="436"/>
                          </a:cxn>
                          <a:cxn ang="0">
                            <a:pos x="284" y="468"/>
                          </a:cxn>
                          <a:cxn ang="0">
                            <a:pos x="400" y="452"/>
                          </a:cxn>
                          <a:cxn ang="0">
                            <a:pos x="532" y="486"/>
                          </a:cxn>
                          <a:cxn ang="0">
                            <a:pos x="524" y="460"/>
                          </a:cxn>
                          <a:cxn ang="0">
                            <a:pos x="584" y="118"/>
                          </a:cxn>
                          <a:cxn ang="0">
                            <a:pos x="588" y="118"/>
                          </a:cxn>
                          <a:cxn ang="0">
                            <a:pos x="588" y="116"/>
                          </a:cxn>
                          <a:cxn ang="0">
                            <a:pos x="198" y="12"/>
                          </a:cxn>
                        </a:cxnLst>
                        <a:rect l="0" t="0" r="r" b="b"/>
                        <a:pathLst>
                          <a:path w="588" h="486">
                            <a:moveTo>
                              <a:pt x="198" y="12"/>
                            </a:moveTo>
                            <a:lnTo>
                              <a:pt x="118" y="92"/>
                            </a:lnTo>
                            <a:lnTo>
                              <a:pt x="0" y="0"/>
                            </a:lnTo>
                            <a:lnTo>
                              <a:pt x="0" y="324"/>
                            </a:lnTo>
                            <a:lnTo>
                              <a:pt x="100" y="352"/>
                            </a:lnTo>
                            <a:lnTo>
                              <a:pt x="110" y="436"/>
                            </a:lnTo>
                            <a:lnTo>
                              <a:pt x="284" y="468"/>
                            </a:lnTo>
                            <a:lnTo>
                              <a:pt x="400" y="452"/>
                            </a:lnTo>
                            <a:lnTo>
                              <a:pt x="532" y="486"/>
                            </a:lnTo>
                            <a:lnTo>
                              <a:pt x="524" y="460"/>
                            </a:lnTo>
                            <a:lnTo>
                              <a:pt x="584" y="118"/>
                            </a:lnTo>
                            <a:lnTo>
                              <a:pt x="588" y="118"/>
                            </a:lnTo>
                            <a:lnTo>
                              <a:pt x="588" y="116"/>
                            </a:lnTo>
                            <a:lnTo>
                              <a:pt x="198" y="1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77" name="Freeform 297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412" y="1053"/>
                        <a:ext cx="8" cy="2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" y="26"/>
                          </a:cxn>
                          <a:cxn ang="0">
                            <a:pos x="0" y="0"/>
                          </a:cxn>
                          <a:cxn ang="0">
                            <a:pos x="8" y="26"/>
                          </a:cxn>
                          <a:cxn ang="0">
                            <a:pos x="8" y="26"/>
                          </a:cxn>
                        </a:cxnLst>
                        <a:rect l="0" t="0" r="r" b="b"/>
                        <a:pathLst>
                          <a:path w="8" h="26">
                            <a:moveTo>
                              <a:pt x="8" y="26"/>
                            </a:moveTo>
                            <a:lnTo>
                              <a:pt x="0" y="0"/>
                            </a:lnTo>
                            <a:lnTo>
                              <a:pt x="8" y="26"/>
                            </a:lnTo>
                            <a:lnTo>
                              <a:pt x="8" y="26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78" name="Freeform 297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594" y="1057"/>
                        <a:ext cx="182" cy="29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50" y="126"/>
                          </a:cxn>
                          <a:cxn ang="0">
                            <a:pos x="40" y="188"/>
                          </a:cxn>
                          <a:cxn ang="0">
                            <a:pos x="112" y="296"/>
                          </a:cxn>
                          <a:cxn ang="0">
                            <a:pos x="182" y="284"/>
                          </a:cxn>
                          <a:cxn ang="0">
                            <a:pos x="118" y="292"/>
                          </a:cxn>
                          <a:cxn ang="0">
                            <a:pos x="48" y="188"/>
                          </a:cxn>
                          <a:cxn ang="0">
                            <a:pos x="56" y="118"/>
                          </a:cxn>
                          <a:cxn ang="0">
                            <a:pos x="8" y="130"/>
                          </a:cxn>
                          <a:cxn ang="0">
                            <a:pos x="38" y="0"/>
                          </a:cxn>
                          <a:cxn ang="0">
                            <a:pos x="0" y="138"/>
                          </a:cxn>
                          <a:cxn ang="0">
                            <a:pos x="50" y="126"/>
                          </a:cxn>
                        </a:cxnLst>
                        <a:rect l="0" t="0" r="r" b="b"/>
                        <a:pathLst>
                          <a:path w="182" h="296">
                            <a:moveTo>
                              <a:pt x="50" y="126"/>
                            </a:moveTo>
                            <a:lnTo>
                              <a:pt x="40" y="188"/>
                            </a:lnTo>
                            <a:lnTo>
                              <a:pt x="112" y="296"/>
                            </a:lnTo>
                            <a:lnTo>
                              <a:pt x="182" y="284"/>
                            </a:lnTo>
                            <a:lnTo>
                              <a:pt x="118" y="292"/>
                            </a:lnTo>
                            <a:lnTo>
                              <a:pt x="48" y="188"/>
                            </a:lnTo>
                            <a:lnTo>
                              <a:pt x="56" y="118"/>
                            </a:lnTo>
                            <a:lnTo>
                              <a:pt x="8" y="130"/>
                            </a:lnTo>
                            <a:lnTo>
                              <a:pt x="38" y="0"/>
                            </a:lnTo>
                            <a:lnTo>
                              <a:pt x="0" y="138"/>
                            </a:lnTo>
                            <a:lnTo>
                              <a:pt x="50" y="126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79" name="Freeform 298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706" y="1329"/>
                        <a:ext cx="130" cy="2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92" y="14"/>
                          </a:cxn>
                          <a:cxn ang="0">
                            <a:pos x="130" y="0"/>
                          </a:cxn>
                          <a:cxn ang="0">
                            <a:pos x="98" y="6"/>
                          </a:cxn>
                          <a:cxn ang="0">
                            <a:pos x="90" y="8"/>
                          </a:cxn>
                          <a:cxn ang="0">
                            <a:pos x="70" y="12"/>
                          </a:cxn>
                          <a:cxn ang="0">
                            <a:pos x="0" y="24"/>
                          </a:cxn>
                          <a:cxn ang="0">
                            <a:pos x="92" y="14"/>
                          </a:cxn>
                        </a:cxnLst>
                        <a:rect l="0" t="0" r="r" b="b"/>
                        <a:pathLst>
                          <a:path w="130" h="24">
                            <a:moveTo>
                              <a:pt x="92" y="14"/>
                            </a:moveTo>
                            <a:lnTo>
                              <a:pt x="130" y="0"/>
                            </a:lnTo>
                            <a:lnTo>
                              <a:pt x="98" y="6"/>
                            </a:lnTo>
                            <a:lnTo>
                              <a:pt x="90" y="8"/>
                            </a:lnTo>
                            <a:lnTo>
                              <a:pt x="70" y="12"/>
                            </a:lnTo>
                            <a:lnTo>
                              <a:pt x="0" y="24"/>
                            </a:lnTo>
                            <a:lnTo>
                              <a:pt x="92" y="14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80" name="Freeform 298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868" y="875"/>
                        <a:ext cx="606" cy="47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00" y="452"/>
                          </a:cxn>
                          <a:cxn ang="0">
                            <a:pos x="6" y="414"/>
                          </a:cxn>
                          <a:cxn ang="0">
                            <a:pos x="0" y="476"/>
                          </a:cxn>
                          <a:cxn ang="0">
                            <a:pos x="12" y="420"/>
                          </a:cxn>
                          <a:cxn ang="0">
                            <a:pos x="606" y="460"/>
                          </a:cxn>
                          <a:cxn ang="0">
                            <a:pos x="604" y="0"/>
                          </a:cxn>
                          <a:cxn ang="0">
                            <a:pos x="600" y="452"/>
                          </a:cxn>
                        </a:cxnLst>
                        <a:rect l="0" t="0" r="r" b="b"/>
                        <a:pathLst>
                          <a:path w="606" h="476">
                            <a:moveTo>
                              <a:pt x="600" y="452"/>
                            </a:moveTo>
                            <a:lnTo>
                              <a:pt x="6" y="414"/>
                            </a:lnTo>
                            <a:lnTo>
                              <a:pt x="0" y="476"/>
                            </a:lnTo>
                            <a:lnTo>
                              <a:pt x="12" y="420"/>
                            </a:lnTo>
                            <a:lnTo>
                              <a:pt x="606" y="460"/>
                            </a:lnTo>
                            <a:lnTo>
                              <a:pt x="604" y="0"/>
                            </a:lnTo>
                            <a:lnTo>
                              <a:pt x="600" y="45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81" name="Freeform 298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72" y="875"/>
                        <a:ext cx="614" cy="46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12" y="358"/>
                          </a:cxn>
                          <a:cxn ang="0">
                            <a:pos x="614" y="354"/>
                          </a:cxn>
                          <a:cxn ang="0">
                            <a:pos x="2" y="356"/>
                          </a:cxn>
                          <a:cxn ang="0">
                            <a:pos x="6" y="2"/>
                          </a:cxn>
                          <a:cxn ang="0">
                            <a:pos x="0" y="0"/>
                          </a:cxn>
                          <a:cxn ang="0">
                            <a:pos x="2" y="460"/>
                          </a:cxn>
                          <a:cxn ang="0">
                            <a:pos x="2" y="360"/>
                          </a:cxn>
                          <a:cxn ang="0">
                            <a:pos x="612" y="358"/>
                          </a:cxn>
                        </a:cxnLst>
                        <a:rect l="0" t="0" r="r" b="b"/>
                        <a:pathLst>
                          <a:path w="614" h="460">
                            <a:moveTo>
                              <a:pt x="612" y="358"/>
                            </a:moveTo>
                            <a:lnTo>
                              <a:pt x="614" y="354"/>
                            </a:lnTo>
                            <a:lnTo>
                              <a:pt x="2" y="356"/>
                            </a:lnTo>
                            <a:lnTo>
                              <a:pt x="6" y="2"/>
                            </a:lnTo>
                            <a:lnTo>
                              <a:pt x="0" y="0"/>
                            </a:lnTo>
                            <a:lnTo>
                              <a:pt x="2" y="460"/>
                            </a:lnTo>
                            <a:lnTo>
                              <a:pt x="2" y="360"/>
                            </a:lnTo>
                            <a:lnTo>
                              <a:pt x="612" y="358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82" name="Freeform 298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804" y="1325"/>
                        <a:ext cx="62" cy="4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10"/>
                          </a:cxn>
                          <a:cxn ang="0">
                            <a:pos x="32" y="4"/>
                          </a:cxn>
                          <a:cxn ang="0">
                            <a:pos x="60" y="42"/>
                          </a:cxn>
                          <a:cxn ang="0">
                            <a:pos x="62" y="34"/>
                          </a:cxn>
                          <a:cxn ang="0">
                            <a:pos x="36" y="0"/>
                          </a:cxn>
                          <a:cxn ang="0">
                            <a:pos x="0" y="10"/>
                          </a:cxn>
                        </a:cxnLst>
                        <a:rect l="0" t="0" r="r" b="b"/>
                        <a:pathLst>
                          <a:path w="62" h="42">
                            <a:moveTo>
                              <a:pt x="0" y="10"/>
                            </a:moveTo>
                            <a:lnTo>
                              <a:pt x="32" y="4"/>
                            </a:lnTo>
                            <a:lnTo>
                              <a:pt x="60" y="42"/>
                            </a:lnTo>
                            <a:lnTo>
                              <a:pt x="62" y="34"/>
                            </a:lnTo>
                            <a:lnTo>
                              <a:pt x="36" y="0"/>
                            </a:lnTo>
                            <a:lnTo>
                              <a:pt x="0" y="1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83" name="Freeform 298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866" y="1351"/>
                        <a:ext cx="2" cy="1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10"/>
                          </a:cxn>
                          <a:cxn ang="0">
                            <a:pos x="2" y="0"/>
                          </a:cxn>
                          <a:cxn ang="0">
                            <a:pos x="0" y="8"/>
                          </a:cxn>
                          <a:cxn ang="0">
                            <a:pos x="0" y="10"/>
                          </a:cxn>
                        </a:cxnLst>
                        <a:rect l="0" t="0" r="r" b="b"/>
                        <a:pathLst>
                          <a:path w="2" h="10">
                            <a:moveTo>
                              <a:pt x="0" y="10"/>
                            </a:moveTo>
                            <a:lnTo>
                              <a:pt x="2" y="0"/>
                            </a:lnTo>
                            <a:lnTo>
                              <a:pt x="0" y="8"/>
                            </a:lnTo>
                            <a:lnTo>
                              <a:pt x="0" y="1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84" name="Freeform 298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776" y="1335"/>
                        <a:ext cx="28" cy="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8" y="0"/>
                          </a:cxn>
                          <a:cxn ang="0">
                            <a:pos x="0" y="6"/>
                          </a:cxn>
                          <a:cxn ang="0">
                            <a:pos x="20" y="2"/>
                          </a:cxn>
                          <a:cxn ang="0">
                            <a:pos x="28" y="0"/>
                          </a:cxn>
                        </a:cxnLst>
                        <a:rect l="0" t="0" r="r" b="b"/>
                        <a:pathLst>
                          <a:path w="28" h="6">
                            <a:moveTo>
                              <a:pt x="28" y="0"/>
                            </a:moveTo>
                            <a:lnTo>
                              <a:pt x="0" y="6"/>
                            </a:lnTo>
                            <a:lnTo>
                              <a:pt x="20" y="2"/>
                            </a:lnTo>
                            <a:lnTo>
                              <a:pt x="28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85" name="Freeform 298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340" y="709"/>
                        <a:ext cx="524" cy="96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58" y="634"/>
                          </a:cxn>
                          <a:cxn ang="0">
                            <a:pos x="366" y="644"/>
                          </a:cxn>
                          <a:cxn ang="0">
                            <a:pos x="294" y="536"/>
                          </a:cxn>
                          <a:cxn ang="0">
                            <a:pos x="304" y="474"/>
                          </a:cxn>
                          <a:cxn ang="0">
                            <a:pos x="254" y="486"/>
                          </a:cxn>
                          <a:cxn ang="0">
                            <a:pos x="284" y="348"/>
                          </a:cxn>
                          <a:cxn ang="0">
                            <a:pos x="256" y="334"/>
                          </a:cxn>
                          <a:cxn ang="0">
                            <a:pos x="184" y="168"/>
                          </a:cxn>
                          <a:cxn ang="0">
                            <a:pos x="210" y="24"/>
                          </a:cxn>
                          <a:cxn ang="0">
                            <a:pos x="212" y="26"/>
                          </a:cxn>
                          <a:cxn ang="0">
                            <a:pos x="214" y="22"/>
                          </a:cxn>
                          <a:cxn ang="0">
                            <a:pos x="136" y="0"/>
                          </a:cxn>
                          <a:cxn ang="0">
                            <a:pos x="136" y="2"/>
                          </a:cxn>
                          <a:cxn ang="0">
                            <a:pos x="140" y="4"/>
                          </a:cxn>
                          <a:cxn ang="0">
                            <a:pos x="78" y="344"/>
                          </a:cxn>
                          <a:cxn ang="0">
                            <a:pos x="108" y="438"/>
                          </a:cxn>
                          <a:cxn ang="0">
                            <a:pos x="40" y="574"/>
                          </a:cxn>
                          <a:cxn ang="0">
                            <a:pos x="50" y="600"/>
                          </a:cxn>
                          <a:cxn ang="0">
                            <a:pos x="0" y="866"/>
                          </a:cxn>
                          <a:cxn ang="0">
                            <a:pos x="496" y="966"/>
                          </a:cxn>
                          <a:cxn ang="0">
                            <a:pos x="524" y="658"/>
                          </a:cxn>
                          <a:cxn ang="0">
                            <a:pos x="496" y="620"/>
                          </a:cxn>
                          <a:cxn ang="0">
                            <a:pos x="458" y="634"/>
                          </a:cxn>
                        </a:cxnLst>
                        <a:rect l="0" t="0" r="r" b="b"/>
                        <a:pathLst>
                          <a:path w="524" h="966">
                            <a:moveTo>
                              <a:pt x="458" y="634"/>
                            </a:moveTo>
                            <a:lnTo>
                              <a:pt x="366" y="644"/>
                            </a:lnTo>
                            <a:lnTo>
                              <a:pt x="294" y="536"/>
                            </a:lnTo>
                            <a:lnTo>
                              <a:pt x="304" y="474"/>
                            </a:lnTo>
                            <a:lnTo>
                              <a:pt x="254" y="486"/>
                            </a:lnTo>
                            <a:lnTo>
                              <a:pt x="284" y="348"/>
                            </a:lnTo>
                            <a:lnTo>
                              <a:pt x="256" y="334"/>
                            </a:lnTo>
                            <a:lnTo>
                              <a:pt x="184" y="168"/>
                            </a:lnTo>
                            <a:lnTo>
                              <a:pt x="210" y="24"/>
                            </a:lnTo>
                            <a:lnTo>
                              <a:pt x="212" y="26"/>
                            </a:lnTo>
                            <a:lnTo>
                              <a:pt x="214" y="22"/>
                            </a:lnTo>
                            <a:lnTo>
                              <a:pt x="136" y="0"/>
                            </a:lnTo>
                            <a:lnTo>
                              <a:pt x="136" y="2"/>
                            </a:lnTo>
                            <a:lnTo>
                              <a:pt x="140" y="4"/>
                            </a:lnTo>
                            <a:lnTo>
                              <a:pt x="78" y="344"/>
                            </a:lnTo>
                            <a:lnTo>
                              <a:pt x="108" y="438"/>
                            </a:lnTo>
                            <a:lnTo>
                              <a:pt x="40" y="574"/>
                            </a:lnTo>
                            <a:lnTo>
                              <a:pt x="50" y="600"/>
                            </a:lnTo>
                            <a:lnTo>
                              <a:pt x="0" y="866"/>
                            </a:lnTo>
                            <a:lnTo>
                              <a:pt x="496" y="966"/>
                            </a:lnTo>
                            <a:lnTo>
                              <a:pt x="524" y="658"/>
                            </a:lnTo>
                            <a:lnTo>
                              <a:pt x="496" y="620"/>
                            </a:lnTo>
                            <a:lnTo>
                              <a:pt x="458" y="634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86" name="Freeform 298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108" y="1621"/>
                        <a:ext cx="118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94" y="254"/>
                          </a:cxn>
                          <a:cxn ang="0">
                            <a:pos x="94" y="256"/>
                          </a:cxn>
                          <a:cxn ang="0">
                            <a:pos x="96" y="256"/>
                          </a:cxn>
                          <a:cxn ang="0">
                            <a:pos x="118" y="318"/>
                          </a:cxn>
                          <a:cxn ang="0">
                            <a:pos x="0" y="0"/>
                          </a:cxn>
                          <a:cxn ang="0">
                            <a:pos x="94" y="254"/>
                          </a:cxn>
                          <a:cxn ang="0">
                            <a:pos x="94" y="254"/>
                          </a:cxn>
                        </a:cxnLst>
                        <a:rect l="0" t="0" r="r" b="b"/>
                        <a:pathLst>
                          <a:path w="118" h="318">
                            <a:moveTo>
                              <a:pt x="94" y="254"/>
                            </a:moveTo>
                            <a:lnTo>
                              <a:pt x="94" y="256"/>
                            </a:lnTo>
                            <a:lnTo>
                              <a:pt x="96" y="256"/>
                            </a:lnTo>
                            <a:lnTo>
                              <a:pt x="118" y="318"/>
                            </a:lnTo>
                            <a:lnTo>
                              <a:pt x="0" y="0"/>
                            </a:lnTo>
                            <a:lnTo>
                              <a:pt x="94" y="254"/>
                            </a:lnTo>
                            <a:lnTo>
                              <a:pt x="94" y="254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87" name="Freeform 298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098" y="1295"/>
                        <a:ext cx="10" cy="32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" y="188"/>
                          </a:cxn>
                          <a:cxn ang="0">
                            <a:pos x="6" y="188"/>
                          </a:cxn>
                          <a:cxn ang="0">
                            <a:pos x="10" y="326"/>
                          </a:cxn>
                          <a:cxn ang="0">
                            <a:pos x="0" y="0"/>
                          </a:cxn>
                          <a:cxn ang="0">
                            <a:pos x="6" y="186"/>
                          </a:cxn>
                          <a:cxn ang="0">
                            <a:pos x="6" y="188"/>
                          </a:cxn>
                        </a:cxnLst>
                        <a:rect l="0" t="0" r="r" b="b"/>
                        <a:pathLst>
                          <a:path w="10" h="326">
                            <a:moveTo>
                              <a:pt x="6" y="188"/>
                            </a:moveTo>
                            <a:lnTo>
                              <a:pt x="6" y="188"/>
                            </a:lnTo>
                            <a:lnTo>
                              <a:pt x="10" y="326"/>
                            </a:lnTo>
                            <a:lnTo>
                              <a:pt x="0" y="0"/>
                            </a:lnTo>
                            <a:lnTo>
                              <a:pt x="6" y="186"/>
                            </a:lnTo>
                            <a:lnTo>
                              <a:pt x="6" y="188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88" name="Freeform 298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68" y="877"/>
                        <a:ext cx="648" cy="97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78" y="708"/>
                          </a:cxn>
                          <a:cxn ang="0">
                            <a:pos x="648" y="766"/>
                          </a:cxn>
                          <a:cxn ang="0">
                            <a:pos x="646" y="758"/>
                          </a:cxn>
                          <a:cxn ang="0">
                            <a:pos x="478" y="704"/>
                          </a:cxn>
                          <a:cxn ang="0">
                            <a:pos x="4" y="706"/>
                          </a:cxn>
                          <a:cxn ang="0">
                            <a:pos x="8" y="458"/>
                          </a:cxn>
                          <a:cxn ang="0">
                            <a:pos x="6" y="458"/>
                          </a:cxn>
                          <a:cxn ang="0">
                            <a:pos x="6" y="358"/>
                          </a:cxn>
                          <a:cxn ang="0">
                            <a:pos x="616" y="356"/>
                          </a:cxn>
                          <a:cxn ang="0">
                            <a:pos x="618" y="352"/>
                          </a:cxn>
                          <a:cxn ang="0">
                            <a:pos x="6" y="354"/>
                          </a:cxn>
                          <a:cxn ang="0">
                            <a:pos x="10" y="0"/>
                          </a:cxn>
                          <a:cxn ang="0">
                            <a:pos x="8" y="0"/>
                          </a:cxn>
                          <a:cxn ang="0">
                            <a:pos x="0" y="972"/>
                          </a:cxn>
                          <a:cxn ang="0">
                            <a:pos x="4" y="710"/>
                          </a:cxn>
                          <a:cxn ang="0">
                            <a:pos x="478" y="708"/>
                          </a:cxn>
                        </a:cxnLst>
                        <a:rect l="0" t="0" r="r" b="b"/>
                        <a:pathLst>
                          <a:path w="648" h="972">
                            <a:moveTo>
                              <a:pt x="478" y="708"/>
                            </a:moveTo>
                            <a:lnTo>
                              <a:pt x="648" y="766"/>
                            </a:lnTo>
                            <a:lnTo>
                              <a:pt x="646" y="758"/>
                            </a:lnTo>
                            <a:lnTo>
                              <a:pt x="478" y="704"/>
                            </a:lnTo>
                            <a:lnTo>
                              <a:pt x="4" y="706"/>
                            </a:lnTo>
                            <a:lnTo>
                              <a:pt x="8" y="458"/>
                            </a:lnTo>
                            <a:lnTo>
                              <a:pt x="6" y="458"/>
                            </a:lnTo>
                            <a:lnTo>
                              <a:pt x="6" y="358"/>
                            </a:lnTo>
                            <a:lnTo>
                              <a:pt x="616" y="356"/>
                            </a:lnTo>
                            <a:lnTo>
                              <a:pt x="618" y="352"/>
                            </a:lnTo>
                            <a:lnTo>
                              <a:pt x="6" y="354"/>
                            </a:lnTo>
                            <a:lnTo>
                              <a:pt x="10" y="0"/>
                            </a:lnTo>
                            <a:lnTo>
                              <a:pt x="8" y="0"/>
                            </a:lnTo>
                            <a:lnTo>
                              <a:pt x="0" y="972"/>
                            </a:lnTo>
                            <a:lnTo>
                              <a:pt x="4" y="710"/>
                            </a:lnTo>
                            <a:lnTo>
                              <a:pt x="478" y="708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89" name="Freeform 299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632" y="1939"/>
                        <a:ext cx="602" cy="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02" y="6"/>
                          </a:cxn>
                          <a:cxn ang="0">
                            <a:pos x="594" y="0"/>
                          </a:cxn>
                          <a:cxn ang="0">
                            <a:pos x="0" y="8"/>
                          </a:cxn>
                          <a:cxn ang="0">
                            <a:pos x="602" y="6"/>
                          </a:cxn>
                        </a:cxnLst>
                        <a:rect l="0" t="0" r="r" b="b"/>
                        <a:pathLst>
                          <a:path w="602" h="8">
                            <a:moveTo>
                              <a:pt x="602" y="6"/>
                            </a:moveTo>
                            <a:lnTo>
                              <a:pt x="594" y="0"/>
                            </a:lnTo>
                            <a:lnTo>
                              <a:pt x="0" y="8"/>
                            </a:lnTo>
                            <a:lnTo>
                              <a:pt x="602" y="6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90" name="Freeform 299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014" y="847"/>
                        <a:ext cx="74" cy="37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74" y="378"/>
                          </a:cxn>
                          <a:cxn ang="0">
                            <a:pos x="2" y="0"/>
                          </a:cxn>
                          <a:cxn ang="0">
                            <a:pos x="0" y="0"/>
                          </a:cxn>
                          <a:cxn ang="0">
                            <a:pos x="74" y="378"/>
                          </a:cxn>
                        </a:cxnLst>
                        <a:rect l="0" t="0" r="r" b="b"/>
                        <a:pathLst>
                          <a:path w="74" h="378">
                            <a:moveTo>
                              <a:pt x="74" y="378"/>
                            </a:moveTo>
                            <a:lnTo>
                              <a:pt x="2" y="0"/>
                            </a:lnTo>
                            <a:lnTo>
                              <a:pt x="0" y="0"/>
                            </a:lnTo>
                            <a:lnTo>
                              <a:pt x="74" y="378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91" name="Freeform 299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529" y="729"/>
                        <a:ext cx="944" cy="62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60" y="62"/>
                          </a:cxn>
                          <a:cxn ang="0">
                            <a:pos x="22" y="0"/>
                          </a:cxn>
                          <a:cxn ang="0">
                            <a:pos x="20" y="4"/>
                          </a:cxn>
                          <a:cxn ang="0">
                            <a:pos x="24" y="4"/>
                          </a:cxn>
                          <a:cxn ang="0">
                            <a:pos x="0" y="148"/>
                          </a:cxn>
                          <a:cxn ang="0">
                            <a:pos x="66" y="306"/>
                          </a:cxn>
                          <a:cxn ang="0">
                            <a:pos x="100" y="326"/>
                          </a:cxn>
                          <a:cxn ang="0">
                            <a:pos x="70" y="456"/>
                          </a:cxn>
                          <a:cxn ang="0">
                            <a:pos x="118" y="444"/>
                          </a:cxn>
                          <a:cxn ang="0">
                            <a:pos x="110" y="514"/>
                          </a:cxn>
                          <a:cxn ang="0">
                            <a:pos x="180" y="618"/>
                          </a:cxn>
                          <a:cxn ang="0">
                            <a:pos x="244" y="610"/>
                          </a:cxn>
                          <a:cxn ang="0">
                            <a:pos x="272" y="604"/>
                          </a:cxn>
                          <a:cxn ang="0">
                            <a:pos x="308" y="594"/>
                          </a:cxn>
                          <a:cxn ang="0">
                            <a:pos x="334" y="628"/>
                          </a:cxn>
                          <a:cxn ang="0">
                            <a:pos x="336" y="620"/>
                          </a:cxn>
                          <a:cxn ang="0">
                            <a:pos x="342" y="558"/>
                          </a:cxn>
                          <a:cxn ang="0">
                            <a:pos x="936" y="596"/>
                          </a:cxn>
                          <a:cxn ang="0">
                            <a:pos x="940" y="144"/>
                          </a:cxn>
                          <a:cxn ang="0">
                            <a:pos x="944" y="146"/>
                          </a:cxn>
                          <a:cxn ang="0">
                            <a:pos x="944" y="140"/>
                          </a:cxn>
                          <a:cxn ang="0">
                            <a:pos x="260" y="62"/>
                          </a:cxn>
                        </a:cxnLst>
                        <a:rect l="0" t="0" r="r" b="b"/>
                        <a:pathLst>
                          <a:path w="944" h="628">
                            <a:moveTo>
                              <a:pt x="260" y="62"/>
                            </a:moveTo>
                            <a:lnTo>
                              <a:pt x="22" y="0"/>
                            </a:lnTo>
                            <a:lnTo>
                              <a:pt x="20" y="4"/>
                            </a:lnTo>
                            <a:lnTo>
                              <a:pt x="24" y="4"/>
                            </a:lnTo>
                            <a:lnTo>
                              <a:pt x="0" y="148"/>
                            </a:lnTo>
                            <a:lnTo>
                              <a:pt x="66" y="306"/>
                            </a:lnTo>
                            <a:lnTo>
                              <a:pt x="100" y="326"/>
                            </a:lnTo>
                            <a:lnTo>
                              <a:pt x="70" y="456"/>
                            </a:lnTo>
                            <a:lnTo>
                              <a:pt x="118" y="444"/>
                            </a:lnTo>
                            <a:lnTo>
                              <a:pt x="110" y="514"/>
                            </a:lnTo>
                            <a:lnTo>
                              <a:pt x="180" y="618"/>
                            </a:lnTo>
                            <a:lnTo>
                              <a:pt x="244" y="610"/>
                            </a:lnTo>
                            <a:lnTo>
                              <a:pt x="272" y="604"/>
                            </a:lnTo>
                            <a:lnTo>
                              <a:pt x="308" y="594"/>
                            </a:lnTo>
                            <a:lnTo>
                              <a:pt x="334" y="628"/>
                            </a:lnTo>
                            <a:lnTo>
                              <a:pt x="336" y="620"/>
                            </a:lnTo>
                            <a:lnTo>
                              <a:pt x="342" y="558"/>
                            </a:lnTo>
                            <a:lnTo>
                              <a:pt x="936" y="596"/>
                            </a:lnTo>
                            <a:lnTo>
                              <a:pt x="940" y="144"/>
                            </a:lnTo>
                            <a:lnTo>
                              <a:pt x="944" y="146"/>
                            </a:lnTo>
                            <a:lnTo>
                              <a:pt x="944" y="140"/>
                            </a:lnTo>
                            <a:lnTo>
                              <a:pt x="260" y="6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92" name="Freeform 299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946" y="1581"/>
                        <a:ext cx="168" cy="5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168" y="56"/>
                          </a:cxn>
                          <a:cxn ang="0">
                            <a:pos x="168" y="54"/>
                          </a:cxn>
                          <a:cxn ang="0">
                            <a:pos x="0" y="0"/>
                          </a:cxn>
                        </a:cxnLst>
                        <a:rect l="0" t="0" r="r" b="b"/>
                        <a:pathLst>
                          <a:path w="168" h="56">
                            <a:moveTo>
                              <a:pt x="0" y="0"/>
                            </a:moveTo>
                            <a:lnTo>
                              <a:pt x="168" y="56"/>
                            </a:lnTo>
                            <a:lnTo>
                              <a:pt x="168" y="54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93" name="Freeform 299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74" y="843"/>
                        <a:ext cx="614" cy="38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14" y="382"/>
                          </a:cxn>
                          <a:cxn ang="0">
                            <a:pos x="540" y="4"/>
                          </a:cxn>
                          <a:cxn ang="0">
                            <a:pos x="542" y="4"/>
                          </a:cxn>
                          <a:cxn ang="0">
                            <a:pos x="542" y="0"/>
                          </a:cxn>
                          <a:cxn ang="0">
                            <a:pos x="26" y="32"/>
                          </a:cxn>
                          <a:cxn ang="0">
                            <a:pos x="2" y="28"/>
                          </a:cxn>
                          <a:cxn ang="0">
                            <a:pos x="2" y="34"/>
                          </a:cxn>
                          <a:cxn ang="0">
                            <a:pos x="4" y="34"/>
                          </a:cxn>
                          <a:cxn ang="0">
                            <a:pos x="0" y="388"/>
                          </a:cxn>
                          <a:cxn ang="0">
                            <a:pos x="612" y="386"/>
                          </a:cxn>
                          <a:cxn ang="0">
                            <a:pos x="610" y="388"/>
                          </a:cxn>
                          <a:cxn ang="0">
                            <a:pos x="610" y="388"/>
                          </a:cxn>
                          <a:cxn ang="0">
                            <a:pos x="614" y="382"/>
                          </a:cxn>
                        </a:cxnLst>
                        <a:rect l="0" t="0" r="r" b="b"/>
                        <a:pathLst>
                          <a:path w="614" h="388">
                            <a:moveTo>
                              <a:pt x="614" y="382"/>
                            </a:moveTo>
                            <a:lnTo>
                              <a:pt x="540" y="4"/>
                            </a:lnTo>
                            <a:lnTo>
                              <a:pt x="542" y="4"/>
                            </a:lnTo>
                            <a:lnTo>
                              <a:pt x="542" y="0"/>
                            </a:lnTo>
                            <a:lnTo>
                              <a:pt x="26" y="32"/>
                            </a:lnTo>
                            <a:lnTo>
                              <a:pt x="2" y="28"/>
                            </a:lnTo>
                            <a:lnTo>
                              <a:pt x="2" y="34"/>
                            </a:lnTo>
                            <a:lnTo>
                              <a:pt x="4" y="34"/>
                            </a:lnTo>
                            <a:lnTo>
                              <a:pt x="0" y="388"/>
                            </a:lnTo>
                            <a:lnTo>
                              <a:pt x="612" y="386"/>
                            </a:lnTo>
                            <a:lnTo>
                              <a:pt x="610" y="388"/>
                            </a:lnTo>
                            <a:lnTo>
                              <a:pt x="610" y="388"/>
                            </a:lnTo>
                            <a:lnTo>
                              <a:pt x="614" y="38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94" name="Freeform 299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68" y="1585"/>
                        <a:ext cx="758" cy="36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736" y="292"/>
                          </a:cxn>
                          <a:cxn ang="0">
                            <a:pos x="734" y="292"/>
                          </a:cxn>
                          <a:cxn ang="0">
                            <a:pos x="734" y="290"/>
                          </a:cxn>
                          <a:cxn ang="0">
                            <a:pos x="734" y="290"/>
                          </a:cxn>
                          <a:cxn ang="0">
                            <a:pos x="646" y="52"/>
                          </a:cxn>
                          <a:cxn ang="0">
                            <a:pos x="646" y="52"/>
                          </a:cxn>
                          <a:cxn ang="0">
                            <a:pos x="648" y="58"/>
                          </a:cxn>
                          <a:cxn ang="0">
                            <a:pos x="478" y="0"/>
                          </a:cxn>
                          <a:cxn ang="0">
                            <a:pos x="4" y="2"/>
                          </a:cxn>
                          <a:cxn ang="0">
                            <a:pos x="0" y="264"/>
                          </a:cxn>
                          <a:cxn ang="0">
                            <a:pos x="158" y="268"/>
                          </a:cxn>
                          <a:cxn ang="0">
                            <a:pos x="164" y="362"/>
                          </a:cxn>
                          <a:cxn ang="0">
                            <a:pos x="758" y="354"/>
                          </a:cxn>
                          <a:cxn ang="0">
                            <a:pos x="736" y="292"/>
                          </a:cxn>
                        </a:cxnLst>
                        <a:rect l="0" t="0" r="r" b="b"/>
                        <a:pathLst>
                          <a:path w="758" h="362">
                            <a:moveTo>
                              <a:pt x="736" y="292"/>
                            </a:moveTo>
                            <a:lnTo>
                              <a:pt x="734" y="292"/>
                            </a:lnTo>
                            <a:lnTo>
                              <a:pt x="734" y="290"/>
                            </a:lnTo>
                            <a:lnTo>
                              <a:pt x="734" y="290"/>
                            </a:lnTo>
                            <a:lnTo>
                              <a:pt x="646" y="52"/>
                            </a:lnTo>
                            <a:lnTo>
                              <a:pt x="646" y="52"/>
                            </a:lnTo>
                            <a:lnTo>
                              <a:pt x="648" y="58"/>
                            </a:lnTo>
                            <a:lnTo>
                              <a:pt x="478" y="0"/>
                            </a:lnTo>
                            <a:lnTo>
                              <a:pt x="4" y="2"/>
                            </a:lnTo>
                            <a:lnTo>
                              <a:pt x="0" y="264"/>
                            </a:lnTo>
                            <a:lnTo>
                              <a:pt x="158" y="268"/>
                            </a:lnTo>
                            <a:lnTo>
                              <a:pt x="164" y="362"/>
                            </a:lnTo>
                            <a:lnTo>
                              <a:pt x="758" y="354"/>
                            </a:lnTo>
                            <a:lnTo>
                              <a:pt x="736" y="29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95" name="Freeform 299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72" y="1231"/>
                        <a:ext cx="642" cy="40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36" y="390"/>
                          </a:cxn>
                          <a:cxn ang="0">
                            <a:pos x="632" y="252"/>
                          </a:cxn>
                          <a:cxn ang="0">
                            <a:pos x="632" y="252"/>
                          </a:cxn>
                          <a:cxn ang="0">
                            <a:pos x="632" y="250"/>
                          </a:cxn>
                          <a:cxn ang="0">
                            <a:pos x="626" y="64"/>
                          </a:cxn>
                          <a:cxn ang="0">
                            <a:pos x="596" y="26"/>
                          </a:cxn>
                          <a:cxn ang="0">
                            <a:pos x="612" y="0"/>
                          </a:cxn>
                          <a:cxn ang="0">
                            <a:pos x="612" y="0"/>
                          </a:cxn>
                          <a:cxn ang="0">
                            <a:pos x="612" y="2"/>
                          </a:cxn>
                          <a:cxn ang="0">
                            <a:pos x="2" y="4"/>
                          </a:cxn>
                          <a:cxn ang="0">
                            <a:pos x="2" y="104"/>
                          </a:cxn>
                          <a:cxn ang="0">
                            <a:pos x="4" y="104"/>
                          </a:cxn>
                          <a:cxn ang="0">
                            <a:pos x="0" y="352"/>
                          </a:cxn>
                          <a:cxn ang="0">
                            <a:pos x="474" y="350"/>
                          </a:cxn>
                          <a:cxn ang="0">
                            <a:pos x="642" y="404"/>
                          </a:cxn>
                          <a:cxn ang="0">
                            <a:pos x="642" y="406"/>
                          </a:cxn>
                          <a:cxn ang="0">
                            <a:pos x="642" y="406"/>
                          </a:cxn>
                          <a:cxn ang="0">
                            <a:pos x="636" y="390"/>
                          </a:cxn>
                        </a:cxnLst>
                        <a:rect l="0" t="0" r="r" b="b"/>
                        <a:pathLst>
                          <a:path w="642" h="406">
                            <a:moveTo>
                              <a:pt x="636" y="390"/>
                            </a:moveTo>
                            <a:lnTo>
                              <a:pt x="632" y="252"/>
                            </a:lnTo>
                            <a:lnTo>
                              <a:pt x="632" y="252"/>
                            </a:lnTo>
                            <a:lnTo>
                              <a:pt x="632" y="250"/>
                            </a:lnTo>
                            <a:lnTo>
                              <a:pt x="626" y="64"/>
                            </a:lnTo>
                            <a:lnTo>
                              <a:pt x="596" y="26"/>
                            </a:lnTo>
                            <a:lnTo>
                              <a:pt x="612" y="0"/>
                            </a:lnTo>
                            <a:lnTo>
                              <a:pt x="612" y="0"/>
                            </a:lnTo>
                            <a:lnTo>
                              <a:pt x="612" y="2"/>
                            </a:lnTo>
                            <a:lnTo>
                              <a:pt x="2" y="4"/>
                            </a:lnTo>
                            <a:lnTo>
                              <a:pt x="2" y="104"/>
                            </a:lnTo>
                            <a:lnTo>
                              <a:pt x="4" y="104"/>
                            </a:lnTo>
                            <a:lnTo>
                              <a:pt x="0" y="352"/>
                            </a:lnTo>
                            <a:lnTo>
                              <a:pt x="474" y="350"/>
                            </a:lnTo>
                            <a:lnTo>
                              <a:pt x="642" y="404"/>
                            </a:lnTo>
                            <a:lnTo>
                              <a:pt x="642" y="406"/>
                            </a:lnTo>
                            <a:lnTo>
                              <a:pt x="642" y="406"/>
                            </a:lnTo>
                            <a:lnTo>
                              <a:pt x="636" y="39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96" name="Freeform 299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112" y="1457"/>
                        <a:ext cx="524" cy="4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524" y="202"/>
                          </a:cxn>
                          <a:cxn ang="0">
                            <a:pos x="516" y="146"/>
                          </a:cxn>
                          <a:cxn ang="0">
                            <a:pos x="444" y="76"/>
                          </a:cxn>
                          <a:cxn ang="0">
                            <a:pos x="428" y="2"/>
                          </a:cxn>
                          <a:cxn ang="0">
                            <a:pos x="428" y="0"/>
                          </a:cxn>
                          <a:cxn ang="0">
                            <a:pos x="416" y="0"/>
                          </a:cxn>
                          <a:cxn ang="0">
                            <a:pos x="426" y="0"/>
                          </a:cxn>
                          <a:cxn ang="0">
                            <a:pos x="428" y="6"/>
                          </a:cxn>
                          <a:cxn ang="0">
                            <a:pos x="0" y="24"/>
                          </a:cxn>
                          <a:cxn ang="0">
                            <a:pos x="4" y="160"/>
                          </a:cxn>
                          <a:cxn ang="0">
                            <a:pos x="98" y="418"/>
                          </a:cxn>
                          <a:cxn ang="0">
                            <a:pos x="444" y="408"/>
                          </a:cxn>
                          <a:cxn ang="0">
                            <a:pos x="444" y="378"/>
                          </a:cxn>
                          <a:cxn ang="0">
                            <a:pos x="484" y="308"/>
                          </a:cxn>
                          <a:cxn ang="0">
                            <a:pos x="464" y="268"/>
                          </a:cxn>
                          <a:cxn ang="0">
                            <a:pos x="524" y="202"/>
                          </a:cxn>
                        </a:cxnLst>
                        <a:rect l="0" t="0" r="r" b="b"/>
                        <a:pathLst>
                          <a:path w="524" h="418">
                            <a:moveTo>
                              <a:pt x="524" y="202"/>
                            </a:moveTo>
                            <a:lnTo>
                              <a:pt x="516" y="146"/>
                            </a:lnTo>
                            <a:lnTo>
                              <a:pt x="444" y="76"/>
                            </a:lnTo>
                            <a:lnTo>
                              <a:pt x="428" y="2"/>
                            </a:lnTo>
                            <a:lnTo>
                              <a:pt x="428" y="0"/>
                            </a:lnTo>
                            <a:lnTo>
                              <a:pt x="416" y="0"/>
                            </a:lnTo>
                            <a:lnTo>
                              <a:pt x="426" y="0"/>
                            </a:lnTo>
                            <a:lnTo>
                              <a:pt x="428" y="6"/>
                            </a:lnTo>
                            <a:lnTo>
                              <a:pt x="0" y="24"/>
                            </a:lnTo>
                            <a:lnTo>
                              <a:pt x="4" y="160"/>
                            </a:lnTo>
                            <a:lnTo>
                              <a:pt x="98" y="418"/>
                            </a:lnTo>
                            <a:lnTo>
                              <a:pt x="444" y="408"/>
                            </a:lnTo>
                            <a:lnTo>
                              <a:pt x="444" y="378"/>
                            </a:lnTo>
                            <a:lnTo>
                              <a:pt x="484" y="308"/>
                            </a:lnTo>
                            <a:lnTo>
                              <a:pt x="464" y="268"/>
                            </a:lnTo>
                            <a:lnTo>
                              <a:pt x="524" y="20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97" name="Freeform 299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016" y="835"/>
                        <a:ext cx="586" cy="63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514" y="566"/>
                          </a:cxn>
                          <a:cxn ang="0">
                            <a:pos x="376" y="482"/>
                          </a:cxn>
                          <a:cxn ang="0">
                            <a:pos x="346" y="344"/>
                          </a:cxn>
                          <a:cxn ang="0">
                            <a:pos x="386" y="302"/>
                          </a:cxn>
                          <a:cxn ang="0">
                            <a:pos x="424" y="214"/>
                          </a:cxn>
                          <a:cxn ang="0">
                            <a:pos x="418" y="216"/>
                          </a:cxn>
                          <a:cxn ang="0">
                            <a:pos x="506" y="108"/>
                          </a:cxn>
                          <a:cxn ang="0">
                            <a:pos x="586" y="54"/>
                          </a:cxn>
                          <a:cxn ang="0">
                            <a:pos x="406" y="54"/>
                          </a:cxn>
                          <a:cxn ang="0">
                            <a:pos x="158" y="0"/>
                          </a:cxn>
                          <a:cxn ang="0">
                            <a:pos x="0" y="8"/>
                          </a:cxn>
                          <a:cxn ang="0">
                            <a:pos x="0" y="12"/>
                          </a:cxn>
                          <a:cxn ang="0">
                            <a:pos x="4" y="14"/>
                          </a:cxn>
                          <a:cxn ang="0">
                            <a:pos x="78" y="390"/>
                          </a:cxn>
                          <a:cxn ang="0">
                            <a:pos x="60" y="422"/>
                          </a:cxn>
                          <a:cxn ang="0">
                            <a:pos x="90" y="460"/>
                          </a:cxn>
                          <a:cxn ang="0">
                            <a:pos x="96" y="638"/>
                          </a:cxn>
                          <a:cxn ang="0">
                            <a:pos x="512" y="622"/>
                          </a:cxn>
                          <a:cxn ang="0">
                            <a:pos x="524" y="622"/>
                          </a:cxn>
                          <a:cxn ang="0">
                            <a:pos x="514" y="566"/>
                          </a:cxn>
                        </a:cxnLst>
                        <a:rect l="0" t="0" r="r" b="b"/>
                        <a:pathLst>
                          <a:path w="586" h="638">
                            <a:moveTo>
                              <a:pt x="514" y="566"/>
                            </a:moveTo>
                            <a:lnTo>
                              <a:pt x="376" y="482"/>
                            </a:lnTo>
                            <a:lnTo>
                              <a:pt x="346" y="344"/>
                            </a:lnTo>
                            <a:lnTo>
                              <a:pt x="386" y="302"/>
                            </a:lnTo>
                            <a:lnTo>
                              <a:pt x="424" y="214"/>
                            </a:lnTo>
                            <a:lnTo>
                              <a:pt x="418" y="216"/>
                            </a:lnTo>
                            <a:lnTo>
                              <a:pt x="506" y="108"/>
                            </a:lnTo>
                            <a:lnTo>
                              <a:pt x="586" y="54"/>
                            </a:lnTo>
                            <a:lnTo>
                              <a:pt x="406" y="54"/>
                            </a:lnTo>
                            <a:lnTo>
                              <a:pt x="158" y="0"/>
                            </a:lnTo>
                            <a:lnTo>
                              <a:pt x="0" y="8"/>
                            </a:lnTo>
                            <a:lnTo>
                              <a:pt x="0" y="12"/>
                            </a:lnTo>
                            <a:lnTo>
                              <a:pt x="4" y="14"/>
                            </a:lnTo>
                            <a:lnTo>
                              <a:pt x="78" y="390"/>
                            </a:lnTo>
                            <a:lnTo>
                              <a:pt x="60" y="422"/>
                            </a:lnTo>
                            <a:lnTo>
                              <a:pt x="90" y="460"/>
                            </a:lnTo>
                            <a:lnTo>
                              <a:pt x="96" y="638"/>
                            </a:lnTo>
                            <a:lnTo>
                              <a:pt x="512" y="622"/>
                            </a:lnTo>
                            <a:lnTo>
                              <a:pt x="524" y="622"/>
                            </a:lnTo>
                            <a:lnTo>
                              <a:pt x="514" y="566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98" name="Freeform 299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686" y="2005"/>
                        <a:ext cx="82" cy="13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" y="84"/>
                          </a:cxn>
                          <a:cxn ang="0">
                            <a:pos x="4" y="0"/>
                          </a:cxn>
                          <a:cxn ang="0">
                            <a:pos x="0" y="84"/>
                          </a:cxn>
                          <a:cxn ang="0">
                            <a:pos x="82" y="138"/>
                          </a:cxn>
                          <a:cxn ang="0">
                            <a:pos x="4" y="84"/>
                          </a:cxn>
                        </a:cxnLst>
                        <a:rect l="0" t="0" r="r" b="b"/>
                        <a:pathLst>
                          <a:path w="82" h="138">
                            <a:moveTo>
                              <a:pt x="4" y="84"/>
                            </a:moveTo>
                            <a:lnTo>
                              <a:pt x="4" y="0"/>
                            </a:lnTo>
                            <a:lnTo>
                              <a:pt x="0" y="84"/>
                            </a:lnTo>
                            <a:lnTo>
                              <a:pt x="82" y="138"/>
                            </a:lnTo>
                            <a:lnTo>
                              <a:pt x="4" y="84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99" name="Freeform 300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686" y="2083"/>
                        <a:ext cx="234" cy="14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10" y="146"/>
                          </a:cxn>
                          <a:cxn ang="0">
                            <a:pos x="132" y="102"/>
                          </a:cxn>
                          <a:cxn ang="0">
                            <a:pos x="182" y="128"/>
                          </a:cxn>
                          <a:cxn ang="0">
                            <a:pos x="224" y="72"/>
                          </a:cxn>
                          <a:cxn ang="0">
                            <a:pos x="234" y="0"/>
                          </a:cxn>
                          <a:cxn ang="0">
                            <a:pos x="222" y="72"/>
                          </a:cxn>
                          <a:cxn ang="0">
                            <a:pos x="182" y="124"/>
                          </a:cxn>
                          <a:cxn ang="0">
                            <a:pos x="132" y="96"/>
                          </a:cxn>
                          <a:cxn ang="0">
                            <a:pos x="110" y="138"/>
                          </a:cxn>
                          <a:cxn ang="0">
                            <a:pos x="82" y="60"/>
                          </a:cxn>
                          <a:cxn ang="0">
                            <a:pos x="0" y="6"/>
                          </a:cxn>
                          <a:cxn ang="0">
                            <a:pos x="80" y="64"/>
                          </a:cxn>
                          <a:cxn ang="0">
                            <a:pos x="110" y="146"/>
                          </a:cxn>
                        </a:cxnLst>
                        <a:rect l="0" t="0" r="r" b="b"/>
                        <a:pathLst>
                          <a:path w="234" h="146">
                            <a:moveTo>
                              <a:pt x="110" y="146"/>
                            </a:moveTo>
                            <a:lnTo>
                              <a:pt x="132" y="102"/>
                            </a:lnTo>
                            <a:lnTo>
                              <a:pt x="182" y="128"/>
                            </a:lnTo>
                            <a:lnTo>
                              <a:pt x="224" y="72"/>
                            </a:lnTo>
                            <a:lnTo>
                              <a:pt x="234" y="0"/>
                            </a:lnTo>
                            <a:lnTo>
                              <a:pt x="222" y="72"/>
                            </a:lnTo>
                            <a:lnTo>
                              <a:pt x="182" y="124"/>
                            </a:lnTo>
                            <a:lnTo>
                              <a:pt x="132" y="96"/>
                            </a:lnTo>
                            <a:lnTo>
                              <a:pt x="110" y="138"/>
                            </a:lnTo>
                            <a:lnTo>
                              <a:pt x="82" y="60"/>
                            </a:lnTo>
                            <a:lnTo>
                              <a:pt x="0" y="6"/>
                            </a:lnTo>
                            <a:lnTo>
                              <a:pt x="80" y="64"/>
                            </a:lnTo>
                            <a:lnTo>
                              <a:pt x="110" y="146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600" name="Freeform 300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08" y="1991"/>
                        <a:ext cx="28" cy="16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164"/>
                          </a:cxn>
                          <a:cxn ang="0">
                            <a:pos x="12" y="92"/>
                          </a:cxn>
                          <a:cxn ang="0">
                            <a:pos x="14" y="82"/>
                          </a:cxn>
                          <a:cxn ang="0">
                            <a:pos x="16" y="72"/>
                          </a:cxn>
                          <a:cxn ang="0">
                            <a:pos x="28" y="0"/>
                          </a:cxn>
                          <a:cxn ang="0">
                            <a:pos x="8" y="82"/>
                          </a:cxn>
                          <a:cxn ang="0">
                            <a:pos x="0" y="164"/>
                          </a:cxn>
                        </a:cxnLst>
                        <a:rect l="0" t="0" r="r" b="b"/>
                        <a:pathLst>
                          <a:path w="28" h="164">
                            <a:moveTo>
                              <a:pt x="0" y="164"/>
                            </a:moveTo>
                            <a:lnTo>
                              <a:pt x="12" y="92"/>
                            </a:lnTo>
                            <a:lnTo>
                              <a:pt x="14" y="82"/>
                            </a:lnTo>
                            <a:lnTo>
                              <a:pt x="16" y="72"/>
                            </a:lnTo>
                            <a:lnTo>
                              <a:pt x="28" y="0"/>
                            </a:lnTo>
                            <a:lnTo>
                              <a:pt x="8" y="82"/>
                            </a:lnTo>
                            <a:lnTo>
                              <a:pt x="0" y="164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601" name="Freeform 300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20" y="2063"/>
                        <a:ext cx="4" cy="2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20"/>
                          </a:cxn>
                          <a:cxn ang="0">
                            <a:pos x="4" y="0"/>
                          </a:cxn>
                          <a:cxn ang="0">
                            <a:pos x="2" y="10"/>
                          </a:cxn>
                          <a:cxn ang="0">
                            <a:pos x="0" y="20"/>
                          </a:cxn>
                        </a:cxnLst>
                        <a:rect l="0" t="0" r="r" b="b"/>
                        <a:pathLst>
                          <a:path w="4" h="20">
                            <a:moveTo>
                              <a:pt x="0" y="20"/>
                            </a:moveTo>
                            <a:lnTo>
                              <a:pt x="4" y="0"/>
                            </a:lnTo>
                            <a:lnTo>
                              <a:pt x="2" y="10"/>
                            </a:lnTo>
                            <a:lnTo>
                              <a:pt x="0" y="2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602" name="Freeform 300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68" y="2043"/>
                        <a:ext cx="104" cy="6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4" y="54"/>
                          </a:cxn>
                          <a:cxn ang="0">
                            <a:pos x="0" y="40"/>
                          </a:cxn>
                          <a:cxn ang="0">
                            <a:pos x="24" y="60"/>
                          </a:cxn>
                          <a:cxn ang="0">
                            <a:pos x="104" y="0"/>
                          </a:cxn>
                          <a:cxn ang="0">
                            <a:pos x="24" y="54"/>
                          </a:cxn>
                        </a:cxnLst>
                        <a:rect l="0" t="0" r="r" b="b"/>
                        <a:pathLst>
                          <a:path w="104" h="60">
                            <a:moveTo>
                              <a:pt x="24" y="54"/>
                            </a:moveTo>
                            <a:lnTo>
                              <a:pt x="0" y="40"/>
                            </a:lnTo>
                            <a:lnTo>
                              <a:pt x="24" y="60"/>
                            </a:lnTo>
                            <a:lnTo>
                              <a:pt x="104" y="0"/>
                            </a:lnTo>
                            <a:lnTo>
                              <a:pt x="24" y="54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603" name="Freeform 300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100" y="1909"/>
                        <a:ext cx="88" cy="14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148"/>
                          </a:cxn>
                          <a:cxn ang="0">
                            <a:pos x="52" y="42"/>
                          </a:cxn>
                          <a:cxn ang="0">
                            <a:pos x="88" y="0"/>
                          </a:cxn>
                          <a:cxn ang="0">
                            <a:pos x="50" y="40"/>
                          </a:cxn>
                          <a:cxn ang="0">
                            <a:pos x="0" y="148"/>
                          </a:cxn>
                        </a:cxnLst>
                        <a:rect l="0" t="0" r="r" b="b"/>
                        <a:pathLst>
                          <a:path w="88" h="148">
                            <a:moveTo>
                              <a:pt x="0" y="148"/>
                            </a:moveTo>
                            <a:lnTo>
                              <a:pt x="52" y="42"/>
                            </a:lnTo>
                            <a:lnTo>
                              <a:pt x="88" y="0"/>
                            </a:lnTo>
                            <a:lnTo>
                              <a:pt x="50" y="40"/>
                            </a:lnTo>
                            <a:lnTo>
                              <a:pt x="0" y="148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604" name="Freeform 300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14" y="2083"/>
                        <a:ext cx="78" cy="4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44"/>
                          </a:cxn>
                          <a:cxn ang="0">
                            <a:pos x="0" y="48"/>
                          </a:cxn>
                          <a:cxn ang="0">
                            <a:pos x="54" y="4"/>
                          </a:cxn>
                          <a:cxn ang="0">
                            <a:pos x="78" y="20"/>
                          </a:cxn>
                          <a:cxn ang="0">
                            <a:pos x="54" y="0"/>
                          </a:cxn>
                          <a:cxn ang="0">
                            <a:pos x="0" y="44"/>
                          </a:cxn>
                        </a:cxnLst>
                        <a:rect l="0" t="0" r="r" b="b"/>
                        <a:pathLst>
                          <a:path w="78" h="48">
                            <a:moveTo>
                              <a:pt x="0" y="44"/>
                            </a:moveTo>
                            <a:lnTo>
                              <a:pt x="0" y="48"/>
                            </a:lnTo>
                            <a:lnTo>
                              <a:pt x="54" y="4"/>
                            </a:lnTo>
                            <a:lnTo>
                              <a:pt x="78" y="20"/>
                            </a:lnTo>
                            <a:lnTo>
                              <a:pt x="54" y="0"/>
                            </a:lnTo>
                            <a:lnTo>
                              <a:pt x="0" y="44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605" name="Freeform 300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92" y="1951"/>
                        <a:ext cx="160" cy="15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0" y="92"/>
                          </a:cxn>
                          <a:cxn ang="0">
                            <a:pos x="0" y="152"/>
                          </a:cxn>
                          <a:cxn ang="0">
                            <a:pos x="80" y="96"/>
                          </a:cxn>
                          <a:cxn ang="0">
                            <a:pos x="110" y="110"/>
                          </a:cxn>
                          <a:cxn ang="0">
                            <a:pos x="160" y="0"/>
                          </a:cxn>
                          <a:cxn ang="0">
                            <a:pos x="108" y="106"/>
                          </a:cxn>
                          <a:cxn ang="0">
                            <a:pos x="80" y="92"/>
                          </a:cxn>
                        </a:cxnLst>
                        <a:rect l="0" t="0" r="r" b="b"/>
                        <a:pathLst>
                          <a:path w="160" h="152">
                            <a:moveTo>
                              <a:pt x="80" y="92"/>
                            </a:moveTo>
                            <a:lnTo>
                              <a:pt x="0" y="152"/>
                            </a:lnTo>
                            <a:lnTo>
                              <a:pt x="80" y="96"/>
                            </a:lnTo>
                            <a:lnTo>
                              <a:pt x="110" y="110"/>
                            </a:lnTo>
                            <a:lnTo>
                              <a:pt x="160" y="0"/>
                            </a:lnTo>
                            <a:lnTo>
                              <a:pt x="108" y="106"/>
                            </a:lnTo>
                            <a:lnTo>
                              <a:pt x="80" y="9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606" name="Freeform 300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184" y="1895"/>
                        <a:ext cx="4" cy="1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2"/>
                          </a:cxn>
                          <a:cxn ang="0">
                            <a:pos x="4" y="14"/>
                          </a:cxn>
                          <a:cxn ang="0">
                            <a:pos x="0" y="0"/>
                          </a:cxn>
                          <a:cxn ang="0">
                            <a:pos x="0" y="2"/>
                          </a:cxn>
                          <a:cxn ang="0">
                            <a:pos x="0" y="2"/>
                          </a:cxn>
                        </a:cxnLst>
                        <a:rect l="0" t="0" r="r" b="b"/>
                        <a:pathLst>
                          <a:path w="4" h="14">
                            <a:moveTo>
                              <a:pt x="0" y="2"/>
                            </a:moveTo>
                            <a:lnTo>
                              <a:pt x="4" y="14"/>
                            </a:lnTo>
                            <a:lnTo>
                              <a:pt x="0" y="0"/>
                            </a:lnTo>
                            <a:lnTo>
                              <a:pt x="0" y="2"/>
                            </a:lnTo>
                            <a:lnTo>
                              <a:pt x="0" y="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607" name="Freeform 301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00" y="1599"/>
                        <a:ext cx="288" cy="52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92" y="498"/>
                          </a:cxn>
                          <a:cxn ang="0">
                            <a:pos x="172" y="444"/>
                          </a:cxn>
                          <a:cxn ang="0">
                            <a:pos x="200" y="458"/>
                          </a:cxn>
                          <a:cxn ang="0">
                            <a:pos x="250" y="350"/>
                          </a:cxn>
                          <a:cxn ang="0">
                            <a:pos x="288" y="310"/>
                          </a:cxn>
                          <a:cxn ang="0">
                            <a:pos x="284" y="298"/>
                          </a:cxn>
                          <a:cxn ang="0">
                            <a:pos x="284" y="298"/>
                          </a:cxn>
                          <a:cxn ang="0">
                            <a:pos x="284" y="296"/>
                          </a:cxn>
                          <a:cxn ang="0">
                            <a:pos x="216" y="0"/>
                          </a:cxn>
                          <a:cxn ang="0">
                            <a:pos x="26" y="6"/>
                          </a:cxn>
                          <a:cxn ang="0">
                            <a:pos x="0" y="28"/>
                          </a:cxn>
                          <a:cxn ang="0">
                            <a:pos x="38" y="392"/>
                          </a:cxn>
                          <a:cxn ang="0">
                            <a:pos x="24" y="464"/>
                          </a:cxn>
                          <a:cxn ang="0">
                            <a:pos x="20" y="484"/>
                          </a:cxn>
                          <a:cxn ang="0">
                            <a:pos x="14" y="524"/>
                          </a:cxn>
                          <a:cxn ang="0">
                            <a:pos x="68" y="484"/>
                          </a:cxn>
                          <a:cxn ang="0">
                            <a:pos x="92" y="498"/>
                          </a:cxn>
                        </a:cxnLst>
                        <a:rect l="0" t="0" r="r" b="b"/>
                        <a:pathLst>
                          <a:path w="288" h="524">
                            <a:moveTo>
                              <a:pt x="92" y="498"/>
                            </a:moveTo>
                            <a:lnTo>
                              <a:pt x="172" y="444"/>
                            </a:lnTo>
                            <a:lnTo>
                              <a:pt x="200" y="458"/>
                            </a:lnTo>
                            <a:lnTo>
                              <a:pt x="250" y="350"/>
                            </a:lnTo>
                            <a:lnTo>
                              <a:pt x="288" y="310"/>
                            </a:lnTo>
                            <a:lnTo>
                              <a:pt x="284" y="298"/>
                            </a:lnTo>
                            <a:lnTo>
                              <a:pt x="284" y="298"/>
                            </a:lnTo>
                            <a:lnTo>
                              <a:pt x="284" y="296"/>
                            </a:lnTo>
                            <a:lnTo>
                              <a:pt x="216" y="0"/>
                            </a:lnTo>
                            <a:lnTo>
                              <a:pt x="26" y="6"/>
                            </a:lnTo>
                            <a:lnTo>
                              <a:pt x="0" y="28"/>
                            </a:lnTo>
                            <a:lnTo>
                              <a:pt x="38" y="392"/>
                            </a:lnTo>
                            <a:lnTo>
                              <a:pt x="24" y="464"/>
                            </a:lnTo>
                            <a:lnTo>
                              <a:pt x="20" y="484"/>
                            </a:lnTo>
                            <a:lnTo>
                              <a:pt x="14" y="524"/>
                            </a:lnTo>
                            <a:lnTo>
                              <a:pt x="68" y="484"/>
                            </a:lnTo>
                            <a:lnTo>
                              <a:pt x="92" y="498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608" name="Freeform 301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70" y="2457"/>
                        <a:ext cx="32" cy="35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32" y="350"/>
                          </a:cxn>
                          <a:cxn ang="0">
                            <a:pos x="8" y="68"/>
                          </a:cxn>
                          <a:cxn ang="0">
                            <a:pos x="2" y="0"/>
                          </a:cxn>
                          <a:cxn ang="0">
                            <a:pos x="0" y="0"/>
                          </a:cxn>
                        </a:cxnLst>
                        <a:rect l="0" t="0" r="r" b="b"/>
                        <a:pathLst>
                          <a:path w="32" h="350">
                            <a:moveTo>
                              <a:pt x="0" y="0"/>
                            </a:moveTo>
                            <a:lnTo>
                              <a:pt x="32" y="350"/>
                            </a:lnTo>
                            <a:lnTo>
                              <a:pt x="8" y="68"/>
                            </a:lnTo>
                            <a:lnTo>
                              <a:pt x="2" y="0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609" name="Freeform 301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692" y="2455"/>
                        <a:ext cx="328" cy="58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78" y="0"/>
                          </a:cxn>
                          <a:cxn ang="0">
                            <a:pos x="74" y="22"/>
                          </a:cxn>
                          <a:cxn ang="0">
                            <a:pos x="0" y="240"/>
                          </a:cxn>
                          <a:cxn ang="0">
                            <a:pos x="38" y="372"/>
                          </a:cxn>
                          <a:cxn ang="0">
                            <a:pos x="6" y="522"/>
                          </a:cxn>
                          <a:cxn ang="0">
                            <a:pos x="178" y="508"/>
                          </a:cxn>
                          <a:cxn ang="0">
                            <a:pos x="216" y="586"/>
                          </a:cxn>
                          <a:cxn ang="0">
                            <a:pos x="298" y="560"/>
                          </a:cxn>
                          <a:cxn ang="0">
                            <a:pos x="328" y="560"/>
                          </a:cxn>
                          <a:cxn ang="0">
                            <a:pos x="310" y="352"/>
                          </a:cxn>
                          <a:cxn ang="0">
                            <a:pos x="278" y="2"/>
                          </a:cxn>
                          <a:cxn ang="0">
                            <a:pos x="280" y="2"/>
                          </a:cxn>
                          <a:cxn ang="0">
                            <a:pos x="286" y="70"/>
                          </a:cxn>
                          <a:cxn ang="0">
                            <a:pos x="280" y="0"/>
                          </a:cxn>
                          <a:cxn ang="0">
                            <a:pos x="278" y="0"/>
                          </a:cxn>
                        </a:cxnLst>
                        <a:rect l="0" t="0" r="r" b="b"/>
                        <a:pathLst>
                          <a:path w="328" h="586">
                            <a:moveTo>
                              <a:pt x="278" y="0"/>
                            </a:moveTo>
                            <a:lnTo>
                              <a:pt x="74" y="22"/>
                            </a:lnTo>
                            <a:lnTo>
                              <a:pt x="0" y="240"/>
                            </a:lnTo>
                            <a:lnTo>
                              <a:pt x="38" y="372"/>
                            </a:lnTo>
                            <a:lnTo>
                              <a:pt x="6" y="522"/>
                            </a:lnTo>
                            <a:lnTo>
                              <a:pt x="178" y="508"/>
                            </a:lnTo>
                            <a:lnTo>
                              <a:pt x="216" y="586"/>
                            </a:lnTo>
                            <a:lnTo>
                              <a:pt x="298" y="560"/>
                            </a:lnTo>
                            <a:lnTo>
                              <a:pt x="328" y="560"/>
                            </a:lnTo>
                            <a:lnTo>
                              <a:pt x="310" y="352"/>
                            </a:lnTo>
                            <a:lnTo>
                              <a:pt x="278" y="2"/>
                            </a:lnTo>
                            <a:lnTo>
                              <a:pt x="280" y="2"/>
                            </a:lnTo>
                            <a:lnTo>
                              <a:pt x="286" y="70"/>
                            </a:lnTo>
                            <a:lnTo>
                              <a:pt x="280" y="0"/>
                            </a:lnTo>
                            <a:lnTo>
                              <a:pt x="278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610" name="Freeform 301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002" y="2807"/>
                        <a:ext cx="20" cy="20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0" y="208"/>
                          </a:cxn>
                          <a:cxn ang="0">
                            <a:pos x="0" y="0"/>
                          </a:cxn>
                          <a:cxn ang="0">
                            <a:pos x="18" y="208"/>
                          </a:cxn>
                          <a:cxn ang="0">
                            <a:pos x="20" y="208"/>
                          </a:cxn>
                        </a:cxnLst>
                        <a:rect l="0" t="0" r="r" b="b"/>
                        <a:pathLst>
                          <a:path w="20" h="208">
                            <a:moveTo>
                              <a:pt x="20" y="208"/>
                            </a:moveTo>
                            <a:lnTo>
                              <a:pt x="0" y="0"/>
                            </a:lnTo>
                            <a:lnTo>
                              <a:pt x="18" y="208"/>
                            </a:lnTo>
                            <a:lnTo>
                              <a:pt x="20" y="208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611" name="Freeform 301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72" y="2419"/>
                        <a:ext cx="368" cy="59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68" y="466"/>
                          </a:cxn>
                          <a:cxn ang="0">
                            <a:pos x="350" y="330"/>
                          </a:cxn>
                          <a:cxn ang="0">
                            <a:pos x="226" y="0"/>
                          </a:cxn>
                          <a:cxn ang="0">
                            <a:pos x="0" y="36"/>
                          </a:cxn>
                          <a:cxn ang="0">
                            <a:pos x="6" y="106"/>
                          </a:cxn>
                          <a:cxn ang="0">
                            <a:pos x="52" y="596"/>
                          </a:cxn>
                          <a:cxn ang="0">
                            <a:pos x="96" y="596"/>
                          </a:cxn>
                          <a:cxn ang="0">
                            <a:pos x="134" y="580"/>
                          </a:cxn>
                          <a:cxn ang="0">
                            <a:pos x="90" y="490"/>
                          </a:cxn>
                          <a:cxn ang="0">
                            <a:pos x="368" y="466"/>
                          </a:cxn>
                        </a:cxnLst>
                        <a:rect l="0" t="0" r="r" b="b"/>
                        <a:pathLst>
                          <a:path w="368" h="596">
                            <a:moveTo>
                              <a:pt x="368" y="466"/>
                            </a:moveTo>
                            <a:lnTo>
                              <a:pt x="350" y="330"/>
                            </a:lnTo>
                            <a:lnTo>
                              <a:pt x="226" y="0"/>
                            </a:lnTo>
                            <a:lnTo>
                              <a:pt x="0" y="36"/>
                            </a:lnTo>
                            <a:lnTo>
                              <a:pt x="6" y="106"/>
                            </a:lnTo>
                            <a:lnTo>
                              <a:pt x="52" y="596"/>
                            </a:lnTo>
                            <a:lnTo>
                              <a:pt x="96" y="596"/>
                            </a:lnTo>
                            <a:lnTo>
                              <a:pt x="134" y="580"/>
                            </a:lnTo>
                            <a:lnTo>
                              <a:pt x="90" y="490"/>
                            </a:lnTo>
                            <a:lnTo>
                              <a:pt x="368" y="466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612" name="Freeform 301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436" y="2409"/>
                        <a:ext cx="54" cy="3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6"/>
                          </a:cxn>
                          <a:cxn ang="0">
                            <a:pos x="52" y="4"/>
                          </a:cxn>
                          <a:cxn ang="0">
                            <a:pos x="52" y="38"/>
                          </a:cxn>
                          <a:cxn ang="0">
                            <a:pos x="54" y="0"/>
                          </a:cxn>
                          <a:cxn ang="0">
                            <a:pos x="0" y="6"/>
                          </a:cxn>
                        </a:cxnLst>
                        <a:rect l="0" t="0" r="r" b="b"/>
                        <a:pathLst>
                          <a:path w="54" h="38">
                            <a:moveTo>
                              <a:pt x="0" y="6"/>
                            </a:moveTo>
                            <a:lnTo>
                              <a:pt x="52" y="4"/>
                            </a:lnTo>
                            <a:lnTo>
                              <a:pt x="52" y="38"/>
                            </a:lnTo>
                            <a:lnTo>
                              <a:pt x="54" y="0"/>
                            </a:lnTo>
                            <a:lnTo>
                              <a:pt x="0" y="6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613" name="Freeform 301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436" y="2373"/>
                        <a:ext cx="54" cy="4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" y="40"/>
                          </a:cxn>
                          <a:cxn ang="0">
                            <a:pos x="22" y="0"/>
                          </a:cxn>
                          <a:cxn ang="0">
                            <a:pos x="0" y="42"/>
                          </a:cxn>
                          <a:cxn ang="0">
                            <a:pos x="54" y="36"/>
                          </a:cxn>
                          <a:cxn ang="0">
                            <a:pos x="6" y="40"/>
                          </a:cxn>
                        </a:cxnLst>
                        <a:rect l="0" t="0" r="r" b="b"/>
                        <a:pathLst>
                          <a:path w="54" h="42">
                            <a:moveTo>
                              <a:pt x="6" y="40"/>
                            </a:moveTo>
                            <a:lnTo>
                              <a:pt x="22" y="0"/>
                            </a:lnTo>
                            <a:lnTo>
                              <a:pt x="0" y="42"/>
                            </a:lnTo>
                            <a:lnTo>
                              <a:pt x="54" y="36"/>
                            </a:lnTo>
                            <a:lnTo>
                              <a:pt x="6" y="4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614" name="Freeform 301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488" y="2409"/>
                        <a:ext cx="264" cy="26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" y="0"/>
                          </a:cxn>
                          <a:cxn ang="0">
                            <a:pos x="0" y="38"/>
                          </a:cxn>
                          <a:cxn ang="0">
                            <a:pos x="264" y="260"/>
                          </a:cxn>
                          <a:cxn ang="0">
                            <a:pos x="2" y="36"/>
                          </a:cxn>
                          <a:cxn ang="0">
                            <a:pos x="2" y="0"/>
                          </a:cxn>
                        </a:cxnLst>
                        <a:rect l="0" t="0" r="r" b="b"/>
                        <a:pathLst>
                          <a:path w="264" h="260">
                            <a:moveTo>
                              <a:pt x="2" y="0"/>
                            </a:moveTo>
                            <a:lnTo>
                              <a:pt x="0" y="38"/>
                            </a:lnTo>
                            <a:lnTo>
                              <a:pt x="264" y="260"/>
                            </a:lnTo>
                            <a:lnTo>
                              <a:pt x="2" y="36"/>
                            </a:lnTo>
                            <a:lnTo>
                              <a:pt x="2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615" name="Freeform 301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436" y="2359"/>
                        <a:ext cx="28" cy="5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8" y="0"/>
                          </a:cxn>
                          <a:cxn ang="0">
                            <a:pos x="22" y="2"/>
                          </a:cxn>
                          <a:cxn ang="0">
                            <a:pos x="0" y="56"/>
                          </a:cxn>
                          <a:cxn ang="0">
                            <a:pos x="22" y="14"/>
                          </a:cxn>
                          <a:cxn ang="0">
                            <a:pos x="28" y="0"/>
                          </a:cxn>
                        </a:cxnLst>
                        <a:rect l="0" t="0" r="r" b="b"/>
                        <a:pathLst>
                          <a:path w="28" h="56">
                            <a:moveTo>
                              <a:pt x="28" y="0"/>
                            </a:moveTo>
                            <a:lnTo>
                              <a:pt x="22" y="2"/>
                            </a:lnTo>
                            <a:lnTo>
                              <a:pt x="0" y="56"/>
                            </a:lnTo>
                            <a:lnTo>
                              <a:pt x="22" y="14"/>
                            </a:lnTo>
                            <a:lnTo>
                              <a:pt x="28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616" name="Freeform 301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442" y="2291"/>
                        <a:ext cx="438" cy="37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122"/>
                          </a:cxn>
                          <a:cxn ang="0">
                            <a:pos x="48" y="118"/>
                          </a:cxn>
                          <a:cxn ang="0">
                            <a:pos x="48" y="154"/>
                          </a:cxn>
                          <a:cxn ang="0">
                            <a:pos x="310" y="378"/>
                          </a:cxn>
                          <a:cxn ang="0">
                            <a:pos x="422" y="176"/>
                          </a:cxn>
                          <a:cxn ang="0">
                            <a:pos x="438" y="104"/>
                          </a:cxn>
                          <a:cxn ang="0">
                            <a:pos x="306" y="16"/>
                          </a:cxn>
                          <a:cxn ang="0">
                            <a:pos x="224" y="32"/>
                          </a:cxn>
                          <a:cxn ang="0">
                            <a:pos x="194" y="0"/>
                          </a:cxn>
                          <a:cxn ang="0">
                            <a:pos x="24" y="66"/>
                          </a:cxn>
                          <a:cxn ang="0">
                            <a:pos x="16" y="82"/>
                          </a:cxn>
                          <a:cxn ang="0">
                            <a:pos x="0" y="122"/>
                          </a:cxn>
                        </a:cxnLst>
                        <a:rect l="0" t="0" r="r" b="b"/>
                        <a:pathLst>
                          <a:path w="438" h="378">
                            <a:moveTo>
                              <a:pt x="0" y="122"/>
                            </a:moveTo>
                            <a:lnTo>
                              <a:pt x="48" y="118"/>
                            </a:lnTo>
                            <a:lnTo>
                              <a:pt x="48" y="154"/>
                            </a:lnTo>
                            <a:lnTo>
                              <a:pt x="310" y="378"/>
                            </a:lnTo>
                            <a:lnTo>
                              <a:pt x="422" y="176"/>
                            </a:lnTo>
                            <a:lnTo>
                              <a:pt x="438" y="104"/>
                            </a:lnTo>
                            <a:lnTo>
                              <a:pt x="306" y="16"/>
                            </a:lnTo>
                            <a:lnTo>
                              <a:pt x="224" y="32"/>
                            </a:lnTo>
                            <a:lnTo>
                              <a:pt x="194" y="0"/>
                            </a:lnTo>
                            <a:lnTo>
                              <a:pt x="24" y="66"/>
                            </a:lnTo>
                            <a:lnTo>
                              <a:pt x="16" y="82"/>
                            </a:lnTo>
                            <a:lnTo>
                              <a:pt x="0" y="12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617" name="Freeform 302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346" y="2849"/>
                        <a:ext cx="320" cy="8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78" y="42"/>
                          </a:cxn>
                          <a:cxn ang="0">
                            <a:pos x="320" y="56"/>
                          </a:cxn>
                          <a:cxn ang="0">
                            <a:pos x="314" y="0"/>
                          </a:cxn>
                          <a:cxn ang="0">
                            <a:pos x="314" y="48"/>
                          </a:cxn>
                          <a:cxn ang="0">
                            <a:pos x="280" y="36"/>
                          </a:cxn>
                          <a:cxn ang="0">
                            <a:pos x="18" y="78"/>
                          </a:cxn>
                          <a:cxn ang="0">
                            <a:pos x="0" y="54"/>
                          </a:cxn>
                          <a:cxn ang="0">
                            <a:pos x="18" y="84"/>
                          </a:cxn>
                          <a:cxn ang="0">
                            <a:pos x="278" y="42"/>
                          </a:cxn>
                        </a:cxnLst>
                        <a:rect l="0" t="0" r="r" b="b"/>
                        <a:pathLst>
                          <a:path w="320" h="84">
                            <a:moveTo>
                              <a:pt x="278" y="42"/>
                            </a:moveTo>
                            <a:lnTo>
                              <a:pt x="320" y="56"/>
                            </a:lnTo>
                            <a:lnTo>
                              <a:pt x="314" y="0"/>
                            </a:lnTo>
                            <a:lnTo>
                              <a:pt x="314" y="48"/>
                            </a:lnTo>
                            <a:lnTo>
                              <a:pt x="280" y="36"/>
                            </a:lnTo>
                            <a:lnTo>
                              <a:pt x="18" y="78"/>
                            </a:lnTo>
                            <a:lnTo>
                              <a:pt x="0" y="54"/>
                            </a:lnTo>
                            <a:lnTo>
                              <a:pt x="18" y="84"/>
                            </a:lnTo>
                            <a:lnTo>
                              <a:pt x="278" y="4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618" name="Freeform 302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60" y="2847"/>
                        <a:ext cx="70" cy="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2"/>
                          </a:cxn>
                          <a:cxn ang="0">
                            <a:pos x="70" y="4"/>
                          </a:cxn>
                          <a:cxn ang="0">
                            <a:pos x="70" y="0"/>
                          </a:cxn>
                          <a:cxn ang="0">
                            <a:pos x="0" y="2"/>
                          </a:cxn>
                        </a:cxnLst>
                        <a:rect l="0" t="0" r="r" b="b"/>
                        <a:pathLst>
                          <a:path w="70" h="4">
                            <a:moveTo>
                              <a:pt x="0" y="2"/>
                            </a:moveTo>
                            <a:lnTo>
                              <a:pt x="70" y="4"/>
                            </a:lnTo>
                            <a:lnTo>
                              <a:pt x="70" y="0"/>
                            </a:lnTo>
                            <a:lnTo>
                              <a:pt x="0" y="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619" name="Freeform 302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60" y="2849"/>
                        <a:ext cx="70" cy="5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" y="56"/>
                          </a:cxn>
                          <a:cxn ang="0">
                            <a:pos x="6" y="6"/>
                          </a:cxn>
                          <a:cxn ang="0">
                            <a:pos x="70" y="6"/>
                          </a:cxn>
                          <a:cxn ang="0">
                            <a:pos x="70" y="2"/>
                          </a:cxn>
                          <a:cxn ang="0">
                            <a:pos x="0" y="0"/>
                          </a:cxn>
                          <a:cxn ang="0">
                            <a:pos x="6" y="56"/>
                          </a:cxn>
                        </a:cxnLst>
                        <a:rect l="0" t="0" r="r" b="b"/>
                        <a:pathLst>
                          <a:path w="70" h="56">
                            <a:moveTo>
                              <a:pt x="6" y="56"/>
                            </a:moveTo>
                            <a:lnTo>
                              <a:pt x="6" y="6"/>
                            </a:lnTo>
                            <a:lnTo>
                              <a:pt x="70" y="6"/>
                            </a:lnTo>
                            <a:lnTo>
                              <a:pt x="70" y="2"/>
                            </a:lnTo>
                            <a:lnTo>
                              <a:pt x="0" y="0"/>
                            </a:lnTo>
                            <a:lnTo>
                              <a:pt x="6" y="56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620" name="Freeform 302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340" y="2891"/>
                        <a:ext cx="24" cy="4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4" y="42"/>
                          </a:cxn>
                          <a:cxn ang="0">
                            <a:pos x="6" y="12"/>
                          </a:cxn>
                          <a:cxn ang="0">
                            <a:pos x="0" y="0"/>
                          </a:cxn>
                          <a:cxn ang="0">
                            <a:pos x="2" y="12"/>
                          </a:cxn>
                          <a:cxn ang="0">
                            <a:pos x="24" y="42"/>
                          </a:cxn>
                        </a:cxnLst>
                        <a:rect l="0" t="0" r="r" b="b"/>
                        <a:pathLst>
                          <a:path w="24" h="42">
                            <a:moveTo>
                              <a:pt x="24" y="42"/>
                            </a:moveTo>
                            <a:lnTo>
                              <a:pt x="6" y="12"/>
                            </a:lnTo>
                            <a:lnTo>
                              <a:pt x="0" y="0"/>
                            </a:lnTo>
                            <a:lnTo>
                              <a:pt x="2" y="12"/>
                            </a:lnTo>
                            <a:lnTo>
                              <a:pt x="24" y="4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621" name="Freeform 302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066" y="2911"/>
                        <a:ext cx="44" cy="8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4" y="86"/>
                          </a:cxn>
                          <a:cxn ang="0">
                            <a:pos x="44" y="86"/>
                          </a:cxn>
                          <a:cxn ang="0">
                            <a:pos x="0" y="0"/>
                          </a:cxn>
                          <a:cxn ang="0">
                            <a:pos x="44" y="86"/>
                          </a:cxn>
                        </a:cxnLst>
                        <a:rect l="0" t="0" r="r" b="b"/>
                        <a:pathLst>
                          <a:path w="44" h="86">
                            <a:moveTo>
                              <a:pt x="44" y="86"/>
                            </a:moveTo>
                            <a:lnTo>
                              <a:pt x="44" y="86"/>
                            </a:lnTo>
                            <a:lnTo>
                              <a:pt x="0" y="0"/>
                            </a:lnTo>
                            <a:lnTo>
                              <a:pt x="44" y="86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622" name="Freeform 302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204" y="2357"/>
                        <a:ext cx="546" cy="57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22" y="528"/>
                          </a:cxn>
                          <a:cxn ang="0">
                            <a:pos x="456" y="540"/>
                          </a:cxn>
                          <a:cxn ang="0">
                            <a:pos x="456" y="492"/>
                          </a:cxn>
                          <a:cxn ang="0">
                            <a:pos x="526" y="490"/>
                          </a:cxn>
                          <a:cxn ang="0">
                            <a:pos x="526" y="494"/>
                          </a:cxn>
                          <a:cxn ang="0">
                            <a:pos x="526" y="494"/>
                          </a:cxn>
                          <a:cxn ang="0">
                            <a:pos x="512" y="378"/>
                          </a:cxn>
                          <a:cxn ang="0">
                            <a:pos x="546" y="314"/>
                          </a:cxn>
                          <a:cxn ang="0">
                            <a:pos x="284" y="90"/>
                          </a:cxn>
                          <a:cxn ang="0">
                            <a:pos x="284" y="56"/>
                          </a:cxn>
                          <a:cxn ang="0">
                            <a:pos x="232" y="58"/>
                          </a:cxn>
                          <a:cxn ang="0">
                            <a:pos x="254" y="4"/>
                          </a:cxn>
                          <a:cxn ang="0">
                            <a:pos x="260" y="2"/>
                          </a:cxn>
                          <a:cxn ang="0">
                            <a:pos x="254" y="16"/>
                          </a:cxn>
                          <a:cxn ang="0">
                            <a:pos x="262" y="0"/>
                          </a:cxn>
                          <a:cxn ang="0">
                            <a:pos x="182" y="30"/>
                          </a:cxn>
                          <a:cxn ang="0">
                            <a:pos x="0" y="60"/>
                          </a:cxn>
                          <a:cxn ang="0">
                            <a:pos x="120" y="390"/>
                          </a:cxn>
                          <a:cxn ang="0">
                            <a:pos x="142" y="546"/>
                          </a:cxn>
                          <a:cxn ang="0">
                            <a:pos x="160" y="570"/>
                          </a:cxn>
                          <a:cxn ang="0">
                            <a:pos x="422" y="528"/>
                          </a:cxn>
                        </a:cxnLst>
                        <a:rect l="0" t="0" r="r" b="b"/>
                        <a:pathLst>
                          <a:path w="546" h="570">
                            <a:moveTo>
                              <a:pt x="422" y="528"/>
                            </a:moveTo>
                            <a:lnTo>
                              <a:pt x="456" y="540"/>
                            </a:lnTo>
                            <a:lnTo>
                              <a:pt x="456" y="492"/>
                            </a:lnTo>
                            <a:lnTo>
                              <a:pt x="526" y="490"/>
                            </a:lnTo>
                            <a:lnTo>
                              <a:pt x="526" y="494"/>
                            </a:lnTo>
                            <a:lnTo>
                              <a:pt x="526" y="494"/>
                            </a:lnTo>
                            <a:lnTo>
                              <a:pt x="512" y="378"/>
                            </a:lnTo>
                            <a:lnTo>
                              <a:pt x="546" y="314"/>
                            </a:lnTo>
                            <a:lnTo>
                              <a:pt x="284" y="90"/>
                            </a:lnTo>
                            <a:lnTo>
                              <a:pt x="284" y="56"/>
                            </a:lnTo>
                            <a:lnTo>
                              <a:pt x="232" y="58"/>
                            </a:lnTo>
                            <a:lnTo>
                              <a:pt x="254" y="4"/>
                            </a:lnTo>
                            <a:lnTo>
                              <a:pt x="260" y="2"/>
                            </a:lnTo>
                            <a:lnTo>
                              <a:pt x="254" y="16"/>
                            </a:lnTo>
                            <a:lnTo>
                              <a:pt x="262" y="0"/>
                            </a:lnTo>
                            <a:lnTo>
                              <a:pt x="182" y="30"/>
                            </a:lnTo>
                            <a:lnTo>
                              <a:pt x="0" y="60"/>
                            </a:lnTo>
                            <a:lnTo>
                              <a:pt x="120" y="390"/>
                            </a:lnTo>
                            <a:lnTo>
                              <a:pt x="142" y="546"/>
                            </a:lnTo>
                            <a:lnTo>
                              <a:pt x="160" y="570"/>
                            </a:lnTo>
                            <a:lnTo>
                              <a:pt x="422" y="528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623" name="Freeform 302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066" y="2851"/>
                        <a:ext cx="926" cy="66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96" y="342"/>
                          </a:cxn>
                          <a:cxn ang="0">
                            <a:pos x="808" y="232"/>
                          </a:cxn>
                          <a:cxn ang="0">
                            <a:pos x="808" y="182"/>
                          </a:cxn>
                          <a:cxn ang="0">
                            <a:pos x="668" y="20"/>
                          </a:cxn>
                          <a:cxn ang="0">
                            <a:pos x="664" y="0"/>
                          </a:cxn>
                          <a:cxn ang="0">
                            <a:pos x="664" y="0"/>
                          </a:cxn>
                          <a:cxn ang="0">
                            <a:pos x="664" y="4"/>
                          </a:cxn>
                          <a:cxn ang="0">
                            <a:pos x="600" y="4"/>
                          </a:cxn>
                          <a:cxn ang="0">
                            <a:pos x="600" y="54"/>
                          </a:cxn>
                          <a:cxn ang="0">
                            <a:pos x="558" y="40"/>
                          </a:cxn>
                          <a:cxn ang="0">
                            <a:pos x="298" y="82"/>
                          </a:cxn>
                          <a:cxn ang="0">
                            <a:pos x="276" y="52"/>
                          </a:cxn>
                          <a:cxn ang="0">
                            <a:pos x="274" y="40"/>
                          </a:cxn>
                          <a:cxn ang="0">
                            <a:pos x="0" y="60"/>
                          </a:cxn>
                          <a:cxn ang="0">
                            <a:pos x="44" y="146"/>
                          </a:cxn>
                          <a:cxn ang="0">
                            <a:pos x="132" y="108"/>
                          </a:cxn>
                          <a:cxn ang="0">
                            <a:pos x="242" y="154"/>
                          </a:cxn>
                          <a:cxn ang="0">
                            <a:pos x="242" y="192"/>
                          </a:cxn>
                          <a:cxn ang="0">
                            <a:pos x="298" y="192"/>
                          </a:cxn>
                          <a:cxn ang="0">
                            <a:pos x="380" y="128"/>
                          </a:cxn>
                          <a:cxn ang="0">
                            <a:pos x="558" y="206"/>
                          </a:cxn>
                          <a:cxn ang="0">
                            <a:pos x="558" y="368"/>
                          </a:cxn>
                          <a:cxn ang="0">
                            <a:pos x="598" y="382"/>
                          </a:cxn>
                          <a:cxn ang="0">
                            <a:pos x="638" y="478"/>
                          </a:cxn>
                          <a:cxn ang="0">
                            <a:pos x="776" y="584"/>
                          </a:cxn>
                          <a:cxn ang="0">
                            <a:pos x="776" y="626"/>
                          </a:cxn>
                          <a:cxn ang="0">
                            <a:pos x="830" y="666"/>
                          </a:cxn>
                          <a:cxn ang="0">
                            <a:pos x="886" y="610"/>
                          </a:cxn>
                          <a:cxn ang="0">
                            <a:pos x="916" y="610"/>
                          </a:cxn>
                          <a:cxn ang="0">
                            <a:pos x="926" y="518"/>
                          </a:cxn>
                          <a:cxn ang="0">
                            <a:pos x="896" y="342"/>
                          </a:cxn>
                        </a:cxnLst>
                        <a:rect l="0" t="0" r="r" b="b"/>
                        <a:pathLst>
                          <a:path w="926" h="666">
                            <a:moveTo>
                              <a:pt x="896" y="342"/>
                            </a:moveTo>
                            <a:lnTo>
                              <a:pt x="808" y="232"/>
                            </a:lnTo>
                            <a:lnTo>
                              <a:pt x="808" y="182"/>
                            </a:lnTo>
                            <a:lnTo>
                              <a:pt x="668" y="20"/>
                            </a:lnTo>
                            <a:lnTo>
                              <a:pt x="664" y="0"/>
                            </a:lnTo>
                            <a:lnTo>
                              <a:pt x="664" y="0"/>
                            </a:lnTo>
                            <a:lnTo>
                              <a:pt x="664" y="4"/>
                            </a:lnTo>
                            <a:lnTo>
                              <a:pt x="600" y="4"/>
                            </a:lnTo>
                            <a:lnTo>
                              <a:pt x="600" y="54"/>
                            </a:lnTo>
                            <a:lnTo>
                              <a:pt x="558" y="40"/>
                            </a:lnTo>
                            <a:lnTo>
                              <a:pt x="298" y="82"/>
                            </a:lnTo>
                            <a:lnTo>
                              <a:pt x="276" y="52"/>
                            </a:lnTo>
                            <a:lnTo>
                              <a:pt x="274" y="40"/>
                            </a:lnTo>
                            <a:lnTo>
                              <a:pt x="0" y="60"/>
                            </a:lnTo>
                            <a:lnTo>
                              <a:pt x="44" y="146"/>
                            </a:lnTo>
                            <a:lnTo>
                              <a:pt x="132" y="108"/>
                            </a:lnTo>
                            <a:lnTo>
                              <a:pt x="242" y="154"/>
                            </a:lnTo>
                            <a:lnTo>
                              <a:pt x="242" y="192"/>
                            </a:lnTo>
                            <a:lnTo>
                              <a:pt x="298" y="192"/>
                            </a:lnTo>
                            <a:lnTo>
                              <a:pt x="380" y="128"/>
                            </a:lnTo>
                            <a:lnTo>
                              <a:pt x="558" y="206"/>
                            </a:lnTo>
                            <a:lnTo>
                              <a:pt x="558" y="368"/>
                            </a:lnTo>
                            <a:lnTo>
                              <a:pt x="598" y="382"/>
                            </a:lnTo>
                            <a:lnTo>
                              <a:pt x="638" y="478"/>
                            </a:lnTo>
                            <a:lnTo>
                              <a:pt x="776" y="584"/>
                            </a:lnTo>
                            <a:lnTo>
                              <a:pt x="776" y="626"/>
                            </a:lnTo>
                            <a:lnTo>
                              <a:pt x="830" y="666"/>
                            </a:lnTo>
                            <a:lnTo>
                              <a:pt x="886" y="610"/>
                            </a:lnTo>
                            <a:lnTo>
                              <a:pt x="916" y="610"/>
                            </a:lnTo>
                            <a:lnTo>
                              <a:pt x="926" y="518"/>
                            </a:lnTo>
                            <a:lnTo>
                              <a:pt x="896" y="34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624" name="Freeform 302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952" y="895"/>
                        <a:ext cx="102" cy="35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0" y="132"/>
                          </a:cxn>
                          <a:cxn ang="0">
                            <a:pos x="2" y="0"/>
                          </a:cxn>
                          <a:cxn ang="0">
                            <a:pos x="0" y="0"/>
                          </a:cxn>
                          <a:cxn ang="0">
                            <a:pos x="38" y="132"/>
                          </a:cxn>
                          <a:cxn ang="0">
                            <a:pos x="102" y="358"/>
                          </a:cxn>
                          <a:cxn ang="0">
                            <a:pos x="80" y="276"/>
                          </a:cxn>
                          <a:cxn ang="0">
                            <a:pos x="40" y="132"/>
                          </a:cxn>
                        </a:cxnLst>
                        <a:rect l="0" t="0" r="r" b="b"/>
                        <a:pathLst>
                          <a:path w="102" h="358">
                            <a:moveTo>
                              <a:pt x="40" y="132"/>
                            </a:moveTo>
                            <a:lnTo>
                              <a:pt x="2" y="0"/>
                            </a:lnTo>
                            <a:lnTo>
                              <a:pt x="0" y="0"/>
                            </a:lnTo>
                            <a:lnTo>
                              <a:pt x="38" y="132"/>
                            </a:lnTo>
                            <a:lnTo>
                              <a:pt x="102" y="358"/>
                            </a:lnTo>
                            <a:lnTo>
                              <a:pt x="80" y="276"/>
                            </a:lnTo>
                            <a:lnTo>
                              <a:pt x="40" y="13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625" name="Freeform 302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054" y="1253"/>
                        <a:ext cx="62" cy="1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10" y="84"/>
                          </a:cxn>
                          <a:cxn ang="0">
                            <a:pos x="62" y="136"/>
                          </a:cxn>
                          <a:cxn ang="0">
                            <a:pos x="12" y="82"/>
                          </a:cxn>
                          <a:cxn ang="0">
                            <a:pos x="0" y="0"/>
                          </a:cxn>
                        </a:cxnLst>
                        <a:rect l="0" t="0" r="r" b="b"/>
                        <a:pathLst>
                          <a:path w="62" h="136">
                            <a:moveTo>
                              <a:pt x="0" y="0"/>
                            </a:moveTo>
                            <a:lnTo>
                              <a:pt x="10" y="84"/>
                            </a:lnTo>
                            <a:lnTo>
                              <a:pt x="62" y="136"/>
                            </a:lnTo>
                            <a:lnTo>
                              <a:pt x="12" y="82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626" name="Freeform 302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448" y="1469"/>
                        <a:ext cx="76" cy="20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" y="0"/>
                          </a:cxn>
                          <a:cxn ang="0">
                            <a:pos x="0" y="6"/>
                          </a:cxn>
                          <a:cxn ang="0">
                            <a:pos x="6" y="24"/>
                          </a:cxn>
                          <a:cxn ang="0">
                            <a:pos x="74" y="202"/>
                          </a:cxn>
                          <a:cxn ang="0">
                            <a:pos x="76" y="200"/>
                          </a:cxn>
                          <a:cxn ang="0">
                            <a:pos x="2" y="0"/>
                          </a:cxn>
                        </a:cxnLst>
                        <a:rect l="0" t="0" r="r" b="b"/>
                        <a:pathLst>
                          <a:path w="76" h="202">
                            <a:moveTo>
                              <a:pt x="2" y="0"/>
                            </a:moveTo>
                            <a:lnTo>
                              <a:pt x="0" y="6"/>
                            </a:lnTo>
                            <a:lnTo>
                              <a:pt x="6" y="24"/>
                            </a:lnTo>
                            <a:lnTo>
                              <a:pt x="74" y="202"/>
                            </a:lnTo>
                            <a:lnTo>
                              <a:pt x="76" y="200"/>
                            </a:lnTo>
                            <a:lnTo>
                              <a:pt x="2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627" name="Freeform 303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414" y="1681"/>
                        <a:ext cx="392" cy="35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" y="268"/>
                          </a:cxn>
                          <a:cxn ang="0">
                            <a:pos x="0" y="264"/>
                          </a:cxn>
                          <a:cxn ang="0">
                            <a:pos x="10" y="298"/>
                          </a:cxn>
                          <a:cxn ang="0">
                            <a:pos x="62" y="320"/>
                          </a:cxn>
                          <a:cxn ang="0">
                            <a:pos x="62" y="320"/>
                          </a:cxn>
                          <a:cxn ang="0">
                            <a:pos x="64" y="322"/>
                          </a:cxn>
                          <a:cxn ang="0">
                            <a:pos x="136" y="354"/>
                          </a:cxn>
                          <a:cxn ang="0">
                            <a:pos x="206" y="312"/>
                          </a:cxn>
                          <a:cxn ang="0">
                            <a:pos x="236" y="148"/>
                          </a:cxn>
                          <a:cxn ang="0">
                            <a:pos x="266" y="172"/>
                          </a:cxn>
                          <a:cxn ang="0">
                            <a:pos x="294" y="102"/>
                          </a:cxn>
                          <a:cxn ang="0">
                            <a:pos x="336" y="40"/>
                          </a:cxn>
                          <a:cxn ang="0">
                            <a:pos x="376" y="40"/>
                          </a:cxn>
                          <a:cxn ang="0">
                            <a:pos x="392" y="18"/>
                          </a:cxn>
                          <a:cxn ang="0">
                            <a:pos x="346" y="8"/>
                          </a:cxn>
                          <a:cxn ang="0">
                            <a:pos x="240" y="64"/>
                          </a:cxn>
                          <a:cxn ang="0">
                            <a:pos x="214" y="18"/>
                          </a:cxn>
                          <a:cxn ang="0">
                            <a:pos x="126" y="48"/>
                          </a:cxn>
                          <a:cxn ang="0">
                            <a:pos x="110" y="0"/>
                          </a:cxn>
                          <a:cxn ang="0">
                            <a:pos x="98" y="76"/>
                          </a:cxn>
                          <a:cxn ang="0">
                            <a:pos x="6" y="268"/>
                          </a:cxn>
                        </a:cxnLst>
                        <a:rect l="0" t="0" r="r" b="b"/>
                        <a:pathLst>
                          <a:path w="392" h="354">
                            <a:moveTo>
                              <a:pt x="6" y="268"/>
                            </a:moveTo>
                            <a:lnTo>
                              <a:pt x="0" y="264"/>
                            </a:lnTo>
                            <a:lnTo>
                              <a:pt x="10" y="298"/>
                            </a:lnTo>
                            <a:lnTo>
                              <a:pt x="62" y="320"/>
                            </a:lnTo>
                            <a:lnTo>
                              <a:pt x="62" y="320"/>
                            </a:lnTo>
                            <a:lnTo>
                              <a:pt x="64" y="322"/>
                            </a:lnTo>
                            <a:lnTo>
                              <a:pt x="136" y="354"/>
                            </a:lnTo>
                            <a:lnTo>
                              <a:pt x="206" y="312"/>
                            </a:lnTo>
                            <a:lnTo>
                              <a:pt x="236" y="148"/>
                            </a:lnTo>
                            <a:lnTo>
                              <a:pt x="266" y="172"/>
                            </a:lnTo>
                            <a:lnTo>
                              <a:pt x="294" y="102"/>
                            </a:lnTo>
                            <a:lnTo>
                              <a:pt x="336" y="40"/>
                            </a:lnTo>
                            <a:lnTo>
                              <a:pt x="376" y="40"/>
                            </a:lnTo>
                            <a:lnTo>
                              <a:pt x="392" y="18"/>
                            </a:lnTo>
                            <a:lnTo>
                              <a:pt x="346" y="8"/>
                            </a:lnTo>
                            <a:lnTo>
                              <a:pt x="240" y="64"/>
                            </a:lnTo>
                            <a:lnTo>
                              <a:pt x="214" y="18"/>
                            </a:lnTo>
                            <a:lnTo>
                              <a:pt x="126" y="48"/>
                            </a:lnTo>
                            <a:lnTo>
                              <a:pt x="110" y="0"/>
                            </a:lnTo>
                            <a:lnTo>
                              <a:pt x="98" y="76"/>
                            </a:lnTo>
                            <a:lnTo>
                              <a:pt x="6" y="268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628" name="Freeform 303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414" y="1943"/>
                        <a:ext cx="6" cy="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0" y="2"/>
                          </a:cxn>
                          <a:cxn ang="0">
                            <a:pos x="6" y="6"/>
                          </a:cxn>
                          <a:cxn ang="0">
                            <a:pos x="0" y="0"/>
                          </a:cxn>
                        </a:cxnLst>
                        <a:rect l="0" t="0" r="r" b="b"/>
                        <a:pathLst>
                          <a:path w="6" h="6">
                            <a:moveTo>
                              <a:pt x="0" y="0"/>
                            </a:moveTo>
                            <a:lnTo>
                              <a:pt x="0" y="2"/>
                            </a:lnTo>
                            <a:lnTo>
                              <a:pt x="6" y="6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629" name="Freeform 303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512" y="1679"/>
                        <a:ext cx="12" cy="7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78"/>
                          </a:cxn>
                          <a:cxn ang="0">
                            <a:pos x="12" y="2"/>
                          </a:cxn>
                          <a:cxn ang="0">
                            <a:pos x="10" y="0"/>
                          </a:cxn>
                          <a:cxn ang="0">
                            <a:pos x="0" y="78"/>
                          </a:cxn>
                        </a:cxnLst>
                        <a:rect l="0" t="0" r="r" b="b"/>
                        <a:pathLst>
                          <a:path w="12" h="78">
                            <a:moveTo>
                              <a:pt x="0" y="78"/>
                            </a:moveTo>
                            <a:lnTo>
                              <a:pt x="12" y="2"/>
                            </a:lnTo>
                            <a:lnTo>
                              <a:pt x="10" y="0"/>
                            </a:lnTo>
                            <a:lnTo>
                              <a:pt x="0" y="78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630" name="Freeform 303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420" y="1757"/>
                        <a:ext cx="92" cy="19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58" y="60"/>
                          </a:cxn>
                          <a:cxn ang="0">
                            <a:pos x="0" y="192"/>
                          </a:cxn>
                          <a:cxn ang="0">
                            <a:pos x="92" y="0"/>
                          </a:cxn>
                          <a:cxn ang="0">
                            <a:pos x="58" y="60"/>
                          </a:cxn>
                        </a:cxnLst>
                        <a:rect l="0" t="0" r="r" b="b"/>
                        <a:pathLst>
                          <a:path w="92" h="192">
                            <a:moveTo>
                              <a:pt x="58" y="60"/>
                            </a:moveTo>
                            <a:lnTo>
                              <a:pt x="0" y="192"/>
                            </a:lnTo>
                            <a:lnTo>
                              <a:pt x="92" y="0"/>
                            </a:lnTo>
                            <a:lnTo>
                              <a:pt x="58" y="6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631" name="Freeform 303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522" y="1671"/>
                        <a:ext cx="2" cy="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6"/>
                          </a:cxn>
                          <a:cxn ang="0">
                            <a:pos x="2" y="2"/>
                          </a:cxn>
                          <a:cxn ang="0">
                            <a:pos x="0" y="0"/>
                          </a:cxn>
                          <a:cxn ang="0">
                            <a:pos x="0" y="6"/>
                          </a:cxn>
                        </a:cxnLst>
                        <a:rect l="0" t="0" r="r" b="b"/>
                        <a:pathLst>
                          <a:path w="2" h="6">
                            <a:moveTo>
                              <a:pt x="0" y="6"/>
                            </a:moveTo>
                            <a:lnTo>
                              <a:pt x="2" y="2"/>
                            </a:lnTo>
                            <a:lnTo>
                              <a:pt x="0" y="0"/>
                            </a:lnTo>
                            <a:lnTo>
                              <a:pt x="0" y="6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632" name="Freeform 303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122" y="1471"/>
                        <a:ext cx="396" cy="46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82" y="50"/>
                          </a:cxn>
                          <a:cxn ang="0">
                            <a:pos x="234" y="78"/>
                          </a:cxn>
                          <a:cxn ang="0">
                            <a:pos x="206" y="104"/>
                          </a:cxn>
                          <a:cxn ang="0">
                            <a:pos x="142" y="84"/>
                          </a:cxn>
                          <a:cxn ang="0">
                            <a:pos x="0" y="128"/>
                          </a:cxn>
                          <a:cxn ang="0">
                            <a:pos x="66" y="422"/>
                          </a:cxn>
                          <a:cxn ang="0">
                            <a:pos x="172" y="460"/>
                          </a:cxn>
                          <a:cxn ang="0">
                            <a:pos x="264" y="448"/>
                          </a:cxn>
                          <a:cxn ang="0">
                            <a:pos x="298" y="468"/>
                          </a:cxn>
                          <a:cxn ang="0">
                            <a:pos x="354" y="344"/>
                          </a:cxn>
                          <a:cxn ang="0">
                            <a:pos x="386" y="284"/>
                          </a:cxn>
                          <a:cxn ang="0">
                            <a:pos x="396" y="200"/>
                          </a:cxn>
                          <a:cxn ang="0">
                            <a:pos x="332" y="22"/>
                          </a:cxn>
                          <a:cxn ang="0">
                            <a:pos x="324" y="0"/>
                          </a:cxn>
                          <a:cxn ang="0">
                            <a:pos x="282" y="50"/>
                          </a:cxn>
                        </a:cxnLst>
                        <a:rect l="0" t="0" r="r" b="b"/>
                        <a:pathLst>
                          <a:path w="396" h="468">
                            <a:moveTo>
                              <a:pt x="282" y="50"/>
                            </a:moveTo>
                            <a:lnTo>
                              <a:pt x="234" y="78"/>
                            </a:lnTo>
                            <a:lnTo>
                              <a:pt x="206" y="104"/>
                            </a:lnTo>
                            <a:lnTo>
                              <a:pt x="142" y="84"/>
                            </a:lnTo>
                            <a:lnTo>
                              <a:pt x="0" y="128"/>
                            </a:lnTo>
                            <a:lnTo>
                              <a:pt x="66" y="422"/>
                            </a:lnTo>
                            <a:lnTo>
                              <a:pt x="172" y="460"/>
                            </a:lnTo>
                            <a:lnTo>
                              <a:pt x="264" y="448"/>
                            </a:lnTo>
                            <a:lnTo>
                              <a:pt x="298" y="468"/>
                            </a:lnTo>
                            <a:lnTo>
                              <a:pt x="354" y="344"/>
                            </a:lnTo>
                            <a:lnTo>
                              <a:pt x="386" y="284"/>
                            </a:lnTo>
                            <a:lnTo>
                              <a:pt x="396" y="200"/>
                            </a:lnTo>
                            <a:lnTo>
                              <a:pt x="332" y="22"/>
                            </a:lnTo>
                            <a:lnTo>
                              <a:pt x="324" y="0"/>
                            </a:lnTo>
                            <a:lnTo>
                              <a:pt x="282" y="5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633" name="Freeform 303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952" y="895"/>
                        <a:ext cx="102" cy="35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0" y="132"/>
                          </a:cxn>
                          <a:cxn ang="0">
                            <a:pos x="2" y="0"/>
                          </a:cxn>
                          <a:cxn ang="0">
                            <a:pos x="0" y="0"/>
                          </a:cxn>
                          <a:cxn ang="0">
                            <a:pos x="38" y="132"/>
                          </a:cxn>
                          <a:cxn ang="0">
                            <a:pos x="102" y="358"/>
                          </a:cxn>
                          <a:cxn ang="0">
                            <a:pos x="80" y="276"/>
                          </a:cxn>
                          <a:cxn ang="0">
                            <a:pos x="40" y="132"/>
                          </a:cxn>
                        </a:cxnLst>
                        <a:rect l="0" t="0" r="r" b="b"/>
                        <a:pathLst>
                          <a:path w="102" h="358">
                            <a:moveTo>
                              <a:pt x="40" y="132"/>
                            </a:moveTo>
                            <a:lnTo>
                              <a:pt x="2" y="0"/>
                            </a:lnTo>
                            <a:lnTo>
                              <a:pt x="0" y="0"/>
                            </a:lnTo>
                            <a:lnTo>
                              <a:pt x="38" y="132"/>
                            </a:lnTo>
                            <a:lnTo>
                              <a:pt x="102" y="358"/>
                            </a:lnTo>
                            <a:lnTo>
                              <a:pt x="80" y="276"/>
                            </a:lnTo>
                            <a:lnTo>
                              <a:pt x="40" y="13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634" name="Freeform 303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054" y="1253"/>
                        <a:ext cx="62" cy="1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10" y="84"/>
                          </a:cxn>
                          <a:cxn ang="0">
                            <a:pos x="62" y="136"/>
                          </a:cxn>
                          <a:cxn ang="0">
                            <a:pos x="12" y="82"/>
                          </a:cxn>
                          <a:cxn ang="0">
                            <a:pos x="0" y="0"/>
                          </a:cxn>
                        </a:cxnLst>
                        <a:rect l="0" t="0" r="r" b="b"/>
                        <a:pathLst>
                          <a:path w="62" h="136">
                            <a:moveTo>
                              <a:pt x="0" y="0"/>
                            </a:moveTo>
                            <a:lnTo>
                              <a:pt x="10" y="84"/>
                            </a:lnTo>
                            <a:lnTo>
                              <a:pt x="62" y="136"/>
                            </a:lnTo>
                            <a:lnTo>
                              <a:pt x="12" y="82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635" name="Freeform 303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534" y="1321"/>
                        <a:ext cx="472" cy="26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72" y="190"/>
                          </a:cxn>
                          <a:cxn ang="0">
                            <a:pos x="434" y="138"/>
                          </a:cxn>
                          <a:cxn ang="0">
                            <a:pos x="444" y="68"/>
                          </a:cxn>
                          <a:cxn ang="0">
                            <a:pos x="364" y="0"/>
                          </a:cxn>
                          <a:cxn ang="0">
                            <a:pos x="0" y="120"/>
                          </a:cxn>
                          <a:cxn ang="0">
                            <a:pos x="364" y="4"/>
                          </a:cxn>
                          <a:cxn ang="0">
                            <a:pos x="440" y="70"/>
                          </a:cxn>
                          <a:cxn ang="0">
                            <a:pos x="430" y="138"/>
                          </a:cxn>
                          <a:cxn ang="0">
                            <a:pos x="470" y="190"/>
                          </a:cxn>
                          <a:cxn ang="0">
                            <a:pos x="442" y="260"/>
                          </a:cxn>
                          <a:cxn ang="0">
                            <a:pos x="444" y="258"/>
                          </a:cxn>
                          <a:cxn ang="0">
                            <a:pos x="472" y="190"/>
                          </a:cxn>
                        </a:cxnLst>
                        <a:rect l="0" t="0" r="r" b="b"/>
                        <a:pathLst>
                          <a:path w="472" h="260">
                            <a:moveTo>
                              <a:pt x="472" y="190"/>
                            </a:moveTo>
                            <a:lnTo>
                              <a:pt x="434" y="138"/>
                            </a:lnTo>
                            <a:lnTo>
                              <a:pt x="444" y="68"/>
                            </a:lnTo>
                            <a:lnTo>
                              <a:pt x="364" y="0"/>
                            </a:lnTo>
                            <a:lnTo>
                              <a:pt x="0" y="120"/>
                            </a:lnTo>
                            <a:lnTo>
                              <a:pt x="364" y="4"/>
                            </a:lnTo>
                            <a:lnTo>
                              <a:pt x="440" y="70"/>
                            </a:lnTo>
                            <a:lnTo>
                              <a:pt x="430" y="138"/>
                            </a:lnTo>
                            <a:lnTo>
                              <a:pt x="470" y="190"/>
                            </a:lnTo>
                            <a:lnTo>
                              <a:pt x="442" y="260"/>
                            </a:lnTo>
                            <a:lnTo>
                              <a:pt x="444" y="258"/>
                            </a:lnTo>
                            <a:lnTo>
                              <a:pt x="472" y="19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636" name="Freeform 303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516" y="1325"/>
                        <a:ext cx="382" cy="12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72"/>
                          </a:cxn>
                          <a:cxn ang="0">
                            <a:pos x="16" y="120"/>
                          </a:cxn>
                          <a:cxn ang="0">
                            <a:pos x="382" y="0"/>
                          </a:cxn>
                          <a:cxn ang="0">
                            <a:pos x="18" y="116"/>
                          </a:cxn>
                          <a:cxn ang="0">
                            <a:pos x="2" y="70"/>
                          </a:cxn>
                          <a:cxn ang="0">
                            <a:pos x="0" y="72"/>
                          </a:cxn>
                        </a:cxnLst>
                        <a:rect l="0" t="0" r="r" b="b"/>
                        <a:pathLst>
                          <a:path w="382" h="120">
                            <a:moveTo>
                              <a:pt x="0" y="72"/>
                            </a:moveTo>
                            <a:lnTo>
                              <a:pt x="16" y="120"/>
                            </a:lnTo>
                            <a:lnTo>
                              <a:pt x="382" y="0"/>
                            </a:lnTo>
                            <a:lnTo>
                              <a:pt x="18" y="116"/>
                            </a:lnTo>
                            <a:lnTo>
                              <a:pt x="2" y="70"/>
                            </a:lnTo>
                            <a:lnTo>
                              <a:pt x="0" y="7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637" name="Freeform 304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946" y="1581"/>
                        <a:ext cx="126" cy="16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10"/>
                          </a:cxn>
                          <a:cxn ang="0">
                            <a:pos x="62" y="168"/>
                          </a:cxn>
                          <a:cxn ang="0">
                            <a:pos x="126" y="142"/>
                          </a:cxn>
                          <a:cxn ang="0">
                            <a:pos x="126" y="80"/>
                          </a:cxn>
                          <a:cxn ang="0">
                            <a:pos x="30" y="2"/>
                          </a:cxn>
                          <a:cxn ang="0">
                            <a:pos x="30" y="0"/>
                          </a:cxn>
                          <a:cxn ang="0">
                            <a:pos x="0" y="10"/>
                          </a:cxn>
                        </a:cxnLst>
                        <a:rect l="0" t="0" r="r" b="b"/>
                        <a:pathLst>
                          <a:path w="126" h="168">
                            <a:moveTo>
                              <a:pt x="0" y="10"/>
                            </a:moveTo>
                            <a:lnTo>
                              <a:pt x="62" y="168"/>
                            </a:lnTo>
                            <a:lnTo>
                              <a:pt x="126" y="142"/>
                            </a:lnTo>
                            <a:lnTo>
                              <a:pt x="126" y="80"/>
                            </a:lnTo>
                            <a:lnTo>
                              <a:pt x="30" y="2"/>
                            </a:lnTo>
                            <a:lnTo>
                              <a:pt x="30" y="0"/>
                            </a:lnTo>
                            <a:lnTo>
                              <a:pt x="0" y="1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638" name="Freeform 304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446" y="1325"/>
                        <a:ext cx="558" cy="39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528" y="66"/>
                          </a:cxn>
                          <a:cxn ang="0">
                            <a:pos x="452" y="0"/>
                          </a:cxn>
                          <a:cxn ang="0">
                            <a:pos x="86" y="120"/>
                          </a:cxn>
                          <a:cxn ang="0">
                            <a:pos x="70" y="72"/>
                          </a:cxn>
                          <a:cxn ang="0">
                            <a:pos x="72" y="70"/>
                          </a:cxn>
                          <a:cxn ang="0">
                            <a:pos x="88" y="116"/>
                          </a:cxn>
                          <a:cxn ang="0">
                            <a:pos x="72" y="64"/>
                          </a:cxn>
                          <a:cxn ang="0">
                            <a:pos x="0" y="146"/>
                          </a:cxn>
                          <a:cxn ang="0">
                            <a:pos x="8" y="168"/>
                          </a:cxn>
                          <a:cxn ang="0">
                            <a:pos x="2" y="150"/>
                          </a:cxn>
                          <a:cxn ang="0">
                            <a:pos x="4" y="144"/>
                          </a:cxn>
                          <a:cxn ang="0">
                            <a:pos x="78" y="344"/>
                          </a:cxn>
                          <a:cxn ang="0">
                            <a:pos x="76" y="346"/>
                          </a:cxn>
                          <a:cxn ang="0">
                            <a:pos x="78" y="348"/>
                          </a:cxn>
                          <a:cxn ang="0">
                            <a:pos x="96" y="398"/>
                          </a:cxn>
                          <a:cxn ang="0">
                            <a:pos x="182" y="372"/>
                          </a:cxn>
                          <a:cxn ang="0">
                            <a:pos x="180" y="372"/>
                          </a:cxn>
                          <a:cxn ang="0">
                            <a:pos x="498" y="262"/>
                          </a:cxn>
                          <a:cxn ang="0">
                            <a:pos x="498" y="262"/>
                          </a:cxn>
                          <a:cxn ang="0">
                            <a:pos x="498" y="262"/>
                          </a:cxn>
                          <a:cxn ang="0">
                            <a:pos x="528" y="252"/>
                          </a:cxn>
                          <a:cxn ang="0">
                            <a:pos x="558" y="186"/>
                          </a:cxn>
                          <a:cxn ang="0">
                            <a:pos x="518" y="134"/>
                          </a:cxn>
                          <a:cxn ang="0">
                            <a:pos x="528" y="66"/>
                          </a:cxn>
                        </a:cxnLst>
                        <a:rect l="0" t="0" r="r" b="b"/>
                        <a:pathLst>
                          <a:path w="558" h="398">
                            <a:moveTo>
                              <a:pt x="528" y="66"/>
                            </a:moveTo>
                            <a:lnTo>
                              <a:pt x="452" y="0"/>
                            </a:lnTo>
                            <a:lnTo>
                              <a:pt x="86" y="120"/>
                            </a:lnTo>
                            <a:lnTo>
                              <a:pt x="70" y="72"/>
                            </a:lnTo>
                            <a:lnTo>
                              <a:pt x="72" y="70"/>
                            </a:lnTo>
                            <a:lnTo>
                              <a:pt x="88" y="116"/>
                            </a:lnTo>
                            <a:lnTo>
                              <a:pt x="72" y="64"/>
                            </a:lnTo>
                            <a:lnTo>
                              <a:pt x="0" y="146"/>
                            </a:lnTo>
                            <a:lnTo>
                              <a:pt x="8" y="168"/>
                            </a:lnTo>
                            <a:lnTo>
                              <a:pt x="2" y="150"/>
                            </a:lnTo>
                            <a:lnTo>
                              <a:pt x="4" y="144"/>
                            </a:lnTo>
                            <a:lnTo>
                              <a:pt x="78" y="344"/>
                            </a:lnTo>
                            <a:lnTo>
                              <a:pt x="76" y="346"/>
                            </a:lnTo>
                            <a:lnTo>
                              <a:pt x="78" y="348"/>
                            </a:lnTo>
                            <a:lnTo>
                              <a:pt x="96" y="398"/>
                            </a:lnTo>
                            <a:lnTo>
                              <a:pt x="182" y="372"/>
                            </a:lnTo>
                            <a:lnTo>
                              <a:pt x="180" y="372"/>
                            </a:lnTo>
                            <a:lnTo>
                              <a:pt x="498" y="262"/>
                            </a:lnTo>
                            <a:lnTo>
                              <a:pt x="498" y="262"/>
                            </a:lnTo>
                            <a:lnTo>
                              <a:pt x="498" y="262"/>
                            </a:lnTo>
                            <a:lnTo>
                              <a:pt x="528" y="252"/>
                            </a:lnTo>
                            <a:lnTo>
                              <a:pt x="558" y="186"/>
                            </a:lnTo>
                            <a:lnTo>
                              <a:pt x="518" y="134"/>
                            </a:lnTo>
                            <a:lnTo>
                              <a:pt x="528" y="66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639" name="Freeform 304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952" y="895"/>
                        <a:ext cx="102" cy="35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0" y="132"/>
                          </a:cxn>
                          <a:cxn ang="0">
                            <a:pos x="2" y="0"/>
                          </a:cxn>
                          <a:cxn ang="0">
                            <a:pos x="0" y="0"/>
                          </a:cxn>
                          <a:cxn ang="0">
                            <a:pos x="38" y="132"/>
                          </a:cxn>
                          <a:cxn ang="0">
                            <a:pos x="102" y="358"/>
                          </a:cxn>
                          <a:cxn ang="0">
                            <a:pos x="80" y="276"/>
                          </a:cxn>
                          <a:cxn ang="0">
                            <a:pos x="40" y="132"/>
                          </a:cxn>
                        </a:cxnLst>
                        <a:rect l="0" t="0" r="r" b="b"/>
                        <a:pathLst>
                          <a:path w="102" h="358">
                            <a:moveTo>
                              <a:pt x="40" y="132"/>
                            </a:moveTo>
                            <a:lnTo>
                              <a:pt x="2" y="0"/>
                            </a:lnTo>
                            <a:lnTo>
                              <a:pt x="0" y="0"/>
                            </a:lnTo>
                            <a:lnTo>
                              <a:pt x="38" y="132"/>
                            </a:lnTo>
                            <a:lnTo>
                              <a:pt x="102" y="358"/>
                            </a:lnTo>
                            <a:lnTo>
                              <a:pt x="80" y="276"/>
                            </a:lnTo>
                            <a:lnTo>
                              <a:pt x="40" y="13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640" name="Freeform 304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982" y="1389"/>
                        <a:ext cx="74" cy="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2"/>
                          </a:cxn>
                          <a:cxn ang="0">
                            <a:pos x="74" y="18"/>
                          </a:cxn>
                          <a:cxn ang="0">
                            <a:pos x="14" y="4"/>
                          </a:cxn>
                          <a:cxn ang="0">
                            <a:pos x="0" y="0"/>
                          </a:cxn>
                          <a:cxn ang="0">
                            <a:pos x="0" y="2"/>
                          </a:cxn>
                        </a:cxnLst>
                        <a:rect l="0" t="0" r="r" b="b"/>
                        <a:pathLst>
                          <a:path w="74" h="18">
                            <a:moveTo>
                              <a:pt x="0" y="2"/>
                            </a:moveTo>
                            <a:lnTo>
                              <a:pt x="74" y="18"/>
                            </a:lnTo>
                            <a:lnTo>
                              <a:pt x="14" y="4"/>
                            </a:lnTo>
                            <a:lnTo>
                              <a:pt x="0" y="0"/>
                            </a:lnTo>
                            <a:lnTo>
                              <a:pt x="0" y="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641" name="Freeform 304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054" y="1253"/>
                        <a:ext cx="62" cy="1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10" y="84"/>
                          </a:cxn>
                          <a:cxn ang="0">
                            <a:pos x="62" y="136"/>
                          </a:cxn>
                          <a:cxn ang="0">
                            <a:pos x="12" y="82"/>
                          </a:cxn>
                          <a:cxn ang="0">
                            <a:pos x="0" y="0"/>
                          </a:cxn>
                        </a:cxnLst>
                        <a:rect l="0" t="0" r="r" b="b"/>
                        <a:pathLst>
                          <a:path w="62" h="136">
                            <a:moveTo>
                              <a:pt x="0" y="0"/>
                            </a:moveTo>
                            <a:lnTo>
                              <a:pt x="10" y="84"/>
                            </a:lnTo>
                            <a:lnTo>
                              <a:pt x="62" y="136"/>
                            </a:lnTo>
                            <a:lnTo>
                              <a:pt x="12" y="82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642" name="Freeform 304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056" y="1407"/>
                        <a:ext cx="50" cy="1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50" y="12"/>
                          </a:cxn>
                          <a:cxn ang="0">
                            <a:pos x="0" y="0"/>
                          </a:cxn>
                          <a:cxn ang="0">
                            <a:pos x="50" y="14"/>
                          </a:cxn>
                          <a:cxn ang="0">
                            <a:pos x="50" y="12"/>
                          </a:cxn>
                        </a:cxnLst>
                        <a:rect l="0" t="0" r="r" b="b"/>
                        <a:pathLst>
                          <a:path w="50" h="14">
                            <a:moveTo>
                              <a:pt x="50" y="12"/>
                            </a:moveTo>
                            <a:lnTo>
                              <a:pt x="0" y="0"/>
                            </a:lnTo>
                            <a:lnTo>
                              <a:pt x="50" y="14"/>
                            </a:lnTo>
                            <a:lnTo>
                              <a:pt x="50" y="1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643" name="Freeform 304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968" y="1387"/>
                        <a:ext cx="138" cy="26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0" y="2"/>
                          </a:cxn>
                          <a:cxn ang="0">
                            <a:pos x="0" y="72"/>
                          </a:cxn>
                          <a:cxn ang="0">
                            <a:pos x="38" y="124"/>
                          </a:cxn>
                          <a:cxn ang="0">
                            <a:pos x="10" y="192"/>
                          </a:cxn>
                          <a:cxn ang="0">
                            <a:pos x="8" y="194"/>
                          </a:cxn>
                          <a:cxn ang="0">
                            <a:pos x="8" y="196"/>
                          </a:cxn>
                          <a:cxn ang="0">
                            <a:pos x="10" y="194"/>
                          </a:cxn>
                          <a:cxn ang="0">
                            <a:pos x="104" y="268"/>
                          </a:cxn>
                          <a:cxn ang="0">
                            <a:pos x="104" y="226"/>
                          </a:cxn>
                          <a:cxn ang="0">
                            <a:pos x="134" y="80"/>
                          </a:cxn>
                          <a:cxn ang="0">
                            <a:pos x="104" y="56"/>
                          </a:cxn>
                          <a:cxn ang="0">
                            <a:pos x="136" y="40"/>
                          </a:cxn>
                          <a:cxn ang="0">
                            <a:pos x="138" y="34"/>
                          </a:cxn>
                          <a:cxn ang="0">
                            <a:pos x="88" y="20"/>
                          </a:cxn>
                          <a:cxn ang="0">
                            <a:pos x="14" y="4"/>
                          </a:cxn>
                          <a:cxn ang="0">
                            <a:pos x="14" y="2"/>
                          </a:cxn>
                          <a:cxn ang="0">
                            <a:pos x="28" y="6"/>
                          </a:cxn>
                          <a:cxn ang="0">
                            <a:pos x="6" y="0"/>
                          </a:cxn>
                          <a:cxn ang="0">
                            <a:pos x="10" y="2"/>
                          </a:cxn>
                        </a:cxnLst>
                        <a:rect l="0" t="0" r="r" b="b"/>
                        <a:pathLst>
                          <a:path w="138" h="268">
                            <a:moveTo>
                              <a:pt x="10" y="2"/>
                            </a:moveTo>
                            <a:lnTo>
                              <a:pt x="0" y="72"/>
                            </a:lnTo>
                            <a:lnTo>
                              <a:pt x="38" y="124"/>
                            </a:lnTo>
                            <a:lnTo>
                              <a:pt x="10" y="192"/>
                            </a:lnTo>
                            <a:lnTo>
                              <a:pt x="8" y="194"/>
                            </a:lnTo>
                            <a:lnTo>
                              <a:pt x="8" y="196"/>
                            </a:lnTo>
                            <a:lnTo>
                              <a:pt x="10" y="194"/>
                            </a:lnTo>
                            <a:lnTo>
                              <a:pt x="104" y="268"/>
                            </a:lnTo>
                            <a:lnTo>
                              <a:pt x="104" y="226"/>
                            </a:lnTo>
                            <a:lnTo>
                              <a:pt x="134" y="80"/>
                            </a:lnTo>
                            <a:lnTo>
                              <a:pt x="104" y="56"/>
                            </a:lnTo>
                            <a:lnTo>
                              <a:pt x="136" y="40"/>
                            </a:lnTo>
                            <a:lnTo>
                              <a:pt x="138" y="34"/>
                            </a:lnTo>
                            <a:lnTo>
                              <a:pt x="88" y="20"/>
                            </a:lnTo>
                            <a:lnTo>
                              <a:pt x="14" y="4"/>
                            </a:lnTo>
                            <a:lnTo>
                              <a:pt x="14" y="2"/>
                            </a:lnTo>
                            <a:lnTo>
                              <a:pt x="28" y="6"/>
                            </a:lnTo>
                            <a:lnTo>
                              <a:pt x="6" y="0"/>
                            </a:lnTo>
                            <a:lnTo>
                              <a:pt x="10" y="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644" name="Freeform 304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054" y="1253"/>
                        <a:ext cx="12" cy="8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2" y="82"/>
                          </a:cxn>
                          <a:cxn ang="0">
                            <a:pos x="0" y="0"/>
                          </a:cxn>
                          <a:cxn ang="0">
                            <a:pos x="6" y="58"/>
                          </a:cxn>
                          <a:cxn ang="0">
                            <a:pos x="12" y="82"/>
                          </a:cxn>
                        </a:cxnLst>
                        <a:rect l="0" t="0" r="r" b="b"/>
                        <a:pathLst>
                          <a:path w="12" h="82">
                            <a:moveTo>
                              <a:pt x="12" y="82"/>
                            </a:moveTo>
                            <a:lnTo>
                              <a:pt x="0" y="0"/>
                            </a:lnTo>
                            <a:lnTo>
                              <a:pt x="6" y="58"/>
                            </a:lnTo>
                            <a:lnTo>
                              <a:pt x="12" y="8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645" name="Freeform 304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952" y="895"/>
                        <a:ext cx="102" cy="35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8" y="132"/>
                          </a:cxn>
                          <a:cxn ang="0">
                            <a:pos x="102" y="358"/>
                          </a:cxn>
                          <a:cxn ang="0">
                            <a:pos x="80" y="276"/>
                          </a:cxn>
                          <a:cxn ang="0">
                            <a:pos x="40" y="132"/>
                          </a:cxn>
                          <a:cxn ang="0">
                            <a:pos x="2" y="0"/>
                          </a:cxn>
                          <a:cxn ang="0">
                            <a:pos x="0" y="0"/>
                          </a:cxn>
                          <a:cxn ang="0">
                            <a:pos x="8" y="34"/>
                          </a:cxn>
                          <a:cxn ang="0">
                            <a:pos x="38" y="132"/>
                          </a:cxn>
                        </a:cxnLst>
                        <a:rect l="0" t="0" r="r" b="b"/>
                        <a:pathLst>
                          <a:path w="102" h="358">
                            <a:moveTo>
                              <a:pt x="38" y="132"/>
                            </a:moveTo>
                            <a:lnTo>
                              <a:pt x="102" y="358"/>
                            </a:lnTo>
                            <a:lnTo>
                              <a:pt x="80" y="276"/>
                            </a:lnTo>
                            <a:lnTo>
                              <a:pt x="40" y="132"/>
                            </a:lnTo>
                            <a:lnTo>
                              <a:pt x="2" y="0"/>
                            </a:lnTo>
                            <a:lnTo>
                              <a:pt x="0" y="0"/>
                            </a:lnTo>
                            <a:lnTo>
                              <a:pt x="8" y="34"/>
                            </a:lnTo>
                            <a:lnTo>
                              <a:pt x="38" y="13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646" name="Freeform 304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952" y="895"/>
                        <a:ext cx="8" cy="3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" y="34"/>
                          </a:cxn>
                          <a:cxn ang="0">
                            <a:pos x="0" y="0"/>
                          </a:cxn>
                          <a:cxn ang="0">
                            <a:pos x="0" y="0"/>
                          </a:cxn>
                          <a:cxn ang="0">
                            <a:pos x="8" y="34"/>
                          </a:cxn>
                        </a:cxnLst>
                        <a:rect l="0" t="0" r="r" b="b"/>
                        <a:pathLst>
                          <a:path w="8" h="34">
                            <a:moveTo>
                              <a:pt x="8" y="34"/>
                            </a:moveTo>
                            <a:lnTo>
                              <a:pt x="0" y="0"/>
                            </a:lnTo>
                            <a:lnTo>
                              <a:pt x="0" y="0"/>
                            </a:lnTo>
                            <a:lnTo>
                              <a:pt x="8" y="34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647" name="Freeform 305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066" y="1335"/>
                        <a:ext cx="50" cy="5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50" y="54"/>
                          </a:cxn>
                          <a:cxn ang="0">
                            <a:pos x="0" y="0"/>
                          </a:cxn>
                          <a:cxn ang="0">
                            <a:pos x="46" y="50"/>
                          </a:cxn>
                          <a:cxn ang="0">
                            <a:pos x="50" y="54"/>
                          </a:cxn>
                        </a:cxnLst>
                        <a:rect l="0" t="0" r="r" b="b"/>
                        <a:pathLst>
                          <a:path w="50" h="54">
                            <a:moveTo>
                              <a:pt x="50" y="54"/>
                            </a:moveTo>
                            <a:lnTo>
                              <a:pt x="0" y="0"/>
                            </a:lnTo>
                            <a:lnTo>
                              <a:pt x="46" y="50"/>
                            </a:lnTo>
                            <a:lnTo>
                              <a:pt x="50" y="54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648" name="Freeform 305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060" y="1311"/>
                        <a:ext cx="52" cy="7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" y="26"/>
                          </a:cxn>
                          <a:cxn ang="0">
                            <a:pos x="52" y="74"/>
                          </a:cxn>
                          <a:cxn ang="0">
                            <a:pos x="6" y="24"/>
                          </a:cxn>
                          <a:cxn ang="0">
                            <a:pos x="0" y="0"/>
                          </a:cxn>
                          <a:cxn ang="0">
                            <a:pos x="4" y="26"/>
                          </a:cxn>
                        </a:cxnLst>
                        <a:rect l="0" t="0" r="r" b="b"/>
                        <a:pathLst>
                          <a:path w="52" h="74">
                            <a:moveTo>
                              <a:pt x="4" y="26"/>
                            </a:moveTo>
                            <a:lnTo>
                              <a:pt x="52" y="74"/>
                            </a:lnTo>
                            <a:lnTo>
                              <a:pt x="6" y="24"/>
                            </a:lnTo>
                            <a:lnTo>
                              <a:pt x="0" y="0"/>
                            </a:lnTo>
                            <a:lnTo>
                              <a:pt x="4" y="26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</p:grpSp>
                <p:sp>
                  <p:nvSpPr>
                    <p:cNvPr id="241" name="Line 308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360909" y="5385612"/>
                      <a:ext cx="1493" cy="1493"/>
                    </a:xfrm>
                    <a:prstGeom prst="line">
                      <a:avLst/>
                    </a:prstGeom>
                    <a:grpFill/>
                    <a:ln w="635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chemeClr val="tx2"/>
                        </a:solidFill>
                        <a:ea typeface="ＭＳ Ｐゴシック" pitchFamily="-97" charset="-128"/>
                      </a:endParaRPr>
                    </a:p>
                  </p:txBody>
                </p:sp>
              </p:grpSp>
              <p:sp>
                <p:nvSpPr>
                  <p:cNvPr id="236" name="Line 3117"/>
                  <p:cNvSpPr>
                    <a:spLocks noChangeShapeType="1"/>
                  </p:cNvSpPr>
                  <p:nvPr/>
                </p:nvSpPr>
                <p:spPr bwMode="auto">
                  <a:xfrm>
                    <a:off x="7947449" y="1089044"/>
                    <a:ext cx="1493" cy="1493"/>
                  </a:xfrm>
                  <a:prstGeom prst="line">
                    <a:avLst/>
                  </a:prstGeom>
                  <a:grp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da-DK">
                      <a:solidFill>
                        <a:schemeClr val="tx2"/>
                      </a:solidFill>
                      <a:ea typeface="ＭＳ Ｐゴシック" pitchFamily="-97" charset="-128"/>
                    </a:endParaRPr>
                  </a:p>
                </p:txBody>
              </p:sp>
              <p:sp>
                <p:nvSpPr>
                  <p:cNvPr id="237" name="Line 3118"/>
                  <p:cNvSpPr>
                    <a:spLocks noChangeShapeType="1"/>
                  </p:cNvSpPr>
                  <p:nvPr/>
                </p:nvSpPr>
                <p:spPr bwMode="auto">
                  <a:xfrm>
                    <a:off x="7947449" y="1089044"/>
                    <a:ext cx="1493" cy="1493"/>
                  </a:xfrm>
                  <a:prstGeom prst="line">
                    <a:avLst/>
                  </a:prstGeom>
                  <a:grp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da-DK">
                      <a:solidFill>
                        <a:schemeClr val="tx2"/>
                      </a:solidFill>
                      <a:ea typeface="ＭＳ Ｐゴシック" pitchFamily="-97" charset="-128"/>
                    </a:endParaRPr>
                  </a:p>
                </p:txBody>
              </p:sp>
              <p:sp>
                <p:nvSpPr>
                  <p:cNvPr id="238" name="Line 3119"/>
                  <p:cNvSpPr>
                    <a:spLocks noChangeShapeType="1"/>
                  </p:cNvSpPr>
                  <p:nvPr/>
                </p:nvSpPr>
                <p:spPr bwMode="auto">
                  <a:xfrm>
                    <a:off x="7875804" y="1954760"/>
                    <a:ext cx="1493" cy="1493"/>
                  </a:xfrm>
                  <a:prstGeom prst="line">
                    <a:avLst/>
                  </a:prstGeom>
                  <a:grpFill/>
                  <a:ln w="635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da-DK">
                      <a:solidFill>
                        <a:schemeClr val="tx2"/>
                      </a:solidFill>
                      <a:ea typeface="ＭＳ Ｐゴシック" pitchFamily="-97" charset="-128"/>
                    </a:endParaRPr>
                  </a:p>
                </p:txBody>
              </p:sp>
              <p:sp>
                <p:nvSpPr>
                  <p:cNvPr id="239" name="Line 3120"/>
                  <p:cNvSpPr>
                    <a:spLocks noChangeShapeType="1"/>
                  </p:cNvSpPr>
                  <p:nvPr/>
                </p:nvSpPr>
                <p:spPr bwMode="auto">
                  <a:xfrm>
                    <a:off x="8240002" y="1742809"/>
                    <a:ext cx="1493" cy="1493"/>
                  </a:xfrm>
                  <a:prstGeom prst="line">
                    <a:avLst/>
                  </a:prstGeom>
                  <a:grpFill/>
                  <a:ln w="635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da-DK">
                      <a:solidFill>
                        <a:schemeClr val="tx2"/>
                      </a:solidFill>
                      <a:ea typeface="ＭＳ Ｐゴシック" pitchFamily="-97" charset="-128"/>
                    </a:endParaRPr>
                  </a:p>
                </p:txBody>
              </p:sp>
            </p:grpSp>
          </p:grpSp>
        </p:grpSp>
        <p:grpSp>
          <p:nvGrpSpPr>
            <p:cNvPr id="8" name="Gruppe 251"/>
            <p:cNvGrpSpPr/>
            <p:nvPr/>
          </p:nvGrpSpPr>
          <p:grpSpPr bwMode="auto">
            <a:xfrm>
              <a:off x="1079500" y="955675"/>
              <a:ext cx="7103112" cy="4930777"/>
              <a:chOff x="1449633" y="627625"/>
              <a:chExt cx="7103818" cy="4930930"/>
            </a:xfrm>
            <a:grpFill/>
          </p:grpSpPr>
          <p:sp>
            <p:nvSpPr>
              <p:cNvPr id="253" name="Freeform 6"/>
              <p:cNvSpPr>
                <a:spLocks/>
              </p:cNvSpPr>
              <p:nvPr/>
            </p:nvSpPr>
            <p:spPr bwMode="auto">
              <a:xfrm>
                <a:off x="6058305" y="2788156"/>
                <a:ext cx="1017833" cy="564136"/>
              </a:xfrm>
              <a:custGeom>
                <a:avLst/>
                <a:gdLst/>
                <a:ahLst/>
                <a:cxnLst>
                  <a:cxn ang="0">
                    <a:pos x="630" y="82"/>
                  </a:cxn>
                  <a:cxn ang="0">
                    <a:pos x="616" y="40"/>
                  </a:cxn>
                  <a:cxn ang="0">
                    <a:pos x="592" y="24"/>
                  </a:cxn>
                  <a:cxn ang="0">
                    <a:pos x="502" y="36"/>
                  </a:cxn>
                  <a:cxn ang="0">
                    <a:pos x="396" y="0"/>
                  </a:cxn>
                  <a:cxn ang="0">
                    <a:pos x="400" y="12"/>
                  </a:cxn>
                  <a:cxn ang="0">
                    <a:pos x="360" y="52"/>
                  </a:cxn>
                  <a:cxn ang="0">
                    <a:pos x="310" y="162"/>
                  </a:cxn>
                  <a:cxn ang="0">
                    <a:pos x="280" y="148"/>
                  </a:cxn>
                  <a:cxn ang="0">
                    <a:pos x="200" y="204"/>
                  </a:cxn>
                  <a:cxn ang="0">
                    <a:pos x="176" y="188"/>
                  </a:cxn>
                  <a:cxn ang="0">
                    <a:pos x="122" y="232"/>
                  </a:cxn>
                  <a:cxn ang="0">
                    <a:pos x="122" y="228"/>
                  </a:cxn>
                  <a:cxn ang="0">
                    <a:pos x="176" y="184"/>
                  </a:cxn>
                  <a:cxn ang="0">
                    <a:pos x="122" y="224"/>
                  </a:cxn>
                  <a:cxn ang="0">
                    <a:pos x="118" y="256"/>
                  </a:cxn>
                  <a:cxn ang="0">
                    <a:pos x="76" y="312"/>
                  </a:cxn>
                  <a:cxn ang="0">
                    <a:pos x="26" y="286"/>
                  </a:cxn>
                  <a:cxn ang="0">
                    <a:pos x="4" y="330"/>
                  </a:cxn>
                  <a:cxn ang="0">
                    <a:pos x="0" y="322"/>
                  </a:cxn>
                  <a:cxn ang="0">
                    <a:pos x="6" y="378"/>
                  </a:cxn>
                  <a:cxn ang="0">
                    <a:pos x="26" y="376"/>
                  </a:cxn>
                  <a:cxn ang="0">
                    <a:pos x="306" y="330"/>
                  </a:cxn>
                  <a:cxn ang="0">
                    <a:pos x="568" y="276"/>
                  </a:cxn>
                  <a:cxn ang="0">
                    <a:pos x="632" y="202"/>
                  </a:cxn>
                  <a:cxn ang="0">
                    <a:pos x="682" y="104"/>
                  </a:cxn>
                  <a:cxn ang="0">
                    <a:pos x="630" y="82"/>
                  </a:cxn>
                </a:cxnLst>
                <a:rect l="0" t="0" r="r" b="b"/>
                <a:pathLst>
                  <a:path w="682" h="378">
                    <a:moveTo>
                      <a:pt x="630" y="82"/>
                    </a:moveTo>
                    <a:lnTo>
                      <a:pt x="616" y="40"/>
                    </a:lnTo>
                    <a:lnTo>
                      <a:pt x="592" y="24"/>
                    </a:lnTo>
                    <a:lnTo>
                      <a:pt x="502" y="36"/>
                    </a:lnTo>
                    <a:lnTo>
                      <a:pt x="396" y="0"/>
                    </a:lnTo>
                    <a:lnTo>
                      <a:pt x="400" y="12"/>
                    </a:lnTo>
                    <a:lnTo>
                      <a:pt x="360" y="52"/>
                    </a:lnTo>
                    <a:lnTo>
                      <a:pt x="310" y="162"/>
                    </a:lnTo>
                    <a:lnTo>
                      <a:pt x="280" y="148"/>
                    </a:lnTo>
                    <a:lnTo>
                      <a:pt x="200" y="204"/>
                    </a:lnTo>
                    <a:lnTo>
                      <a:pt x="176" y="188"/>
                    </a:lnTo>
                    <a:lnTo>
                      <a:pt x="122" y="232"/>
                    </a:lnTo>
                    <a:lnTo>
                      <a:pt x="122" y="228"/>
                    </a:lnTo>
                    <a:lnTo>
                      <a:pt x="176" y="184"/>
                    </a:lnTo>
                    <a:lnTo>
                      <a:pt x="122" y="224"/>
                    </a:lnTo>
                    <a:lnTo>
                      <a:pt x="118" y="256"/>
                    </a:lnTo>
                    <a:lnTo>
                      <a:pt x="76" y="312"/>
                    </a:lnTo>
                    <a:lnTo>
                      <a:pt x="26" y="286"/>
                    </a:lnTo>
                    <a:lnTo>
                      <a:pt x="4" y="330"/>
                    </a:lnTo>
                    <a:lnTo>
                      <a:pt x="0" y="322"/>
                    </a:lnTo>
                    <a:lnTo>
                      <a:pt x="6" y="378"/>
                    </a:lnTo>
                    <a:lnTo>
                      <a:pt x="26" y="376"/>
                    </a:lnTo>
                    <a:lnTo>
                      <a:pt x="306" y="330"/>
                    </a:lnTo>
                    <a:lnTo>
                      <a:pt x="568" y="276"/>
                    </a:lnTo>
                    <a:lnTo>
                      <a:pt x="632" y="202"/>
                    </a:lnTo>
                    <a:lnTo>
                      <a:pt x="682" y="104"/>
                    </a:lnTo>
                    <a:lnTo>
                      <a:pt x="630" y="82"/>
                    </a:lnTo>
                    <a:close/>
                  </a:path>
                </a:pathLst>
              </a:custGeom>
              <a:grpFill/>
              <a:ln w="4">
                <a:solidFill>
                  <a:schemeClr val="tx2">
                    <a:lumMod val="7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solidFill>
                    <a:schemeClr val="tx2"/>
                  </a:solidFill>
                  <a:ea typeface="ＭＳ Ｐゴシック" pitchFamily="-97" charset="-128"/>
                </a:endParaRPr>
              </a:p>
            </p:txBody>
          </p:sp>
          <p:sp>
            <p:nvSpPr>
              <p:cNvPr id="254" name="Freeform 7"/>
              <p:cNvSpPr>
                <a:spLocks/>
              </p:cNvSpPr>
              <p:nvPr/>
            </p:nvSpPr>
            <p:spPr bwMode="auto">
              <a:xfrm>
                <a:off x="5200601" y="2732497"/>
                <a:ext cx="877545" cy="761136"/>
              </a:xfrm>
              <a:custGeom>
                <a:avLst/>
                <a:gdLst/>
                <a:ahLst/>
                <a:cxnLst>
                  <a:cxn ang="0">
                    <a:pos x="556" y="278"/>
                  </a:cxn>
                  <a:cxn ang="0">
                    <a:pos x="476" y="220"/>
                  </a:cxn>
                  <a:cxn ang="0">
                    <a:pos x="476" y="140"/>
                  </a:cxn>
                  <a:cxn ang="0">
                    <a:pos x="444" y="140"/>
                  </a:cxn>
                  <a:cxn ang="0">
                    <a:pos x="346" y="14"/>
                  </a:cxn>
                  <a:cxn ang="0">
                    <a:pos x="346" y="0"/>
                  </a:cxn>
                  <a:cxn ang="0">
                    <a:pos x="0" y="8"/>
                  </a:cxn>
                  <a:cxn ang="0">
                    <a:pos x="22" y="70"/>
                  </a:cxn>
                  <a:cxn ang="0">
                    <a:pos x="68" y="70"/>
                  </a:cxn>
                  <a:cxn ang="0">
                    <a:pos x="50" y="136"/>
                  </a:cxn>
                  <a:cxn ang="0">
                    <a:pos x="104" y="160"/>
                  </a:cxn>
                  <a:cxn ang="0">
                    <a:pos x="132" y="470"/>
                  </a:cxn>
                  <a:cxn ang="0">
                    <a:pos x="522" y="462"/>
                  </a:cxn>
                  <a:cxn ang="0">
                    <a:pos x="506" y="510"/>
                  </a:cxn>
                  <a:cxn ang="0">
                    <a:pos x="586" y="504"/>
                  </a:cxn>
                  <a:cxn ang="0">
                    <a:pos x="586" y="410"/>
                  </a:cxn>
                  <a:cxn ang="0">
                    <a:pos x="588" y="408"/>
                  </a:cxn>
                  <a:cxn ang="0">
                    <a:pos x="582" y="352"/>
                  </a:cxn>
                  <a:cxn ang="0">
                    <a:pos x="556" y="278"/>
                  </a:cxn>
                </a:cxnLst>
                <a:rect l="0" t="0" r="r" b="b"/>
                <a:pathLst>
                  <a:path w="588" h="510">
                    <a:moveTo>
                      <a:pt x="556" y="278"/>
                    </a:moveTo>
                    <a:lnTo>
                      <a:pt x="476" y="220"/>
                    </a:lnTo>
                    <a:lnTo>
                      <a:pt x="476" y="140"/>
                    </a:lnTo>
                    <a:lnTo>
                      <a:pt x="444" y="140"/>
                    </a:lnTo>
                    <a:lnTo>
                      <a:pt x="346" y="14"/>
                    </a:lnTo>
                    <a:lnTo>
                      <a:pt x="346" y="0"/>
                    </a:lnTo>
                    <a:lnTo>
                      <a:pt x="0" y="8"/>
                    </a:lnTo>
                    <a:lnTo>
                      <a:pt x="22" y="70"/>
                    </a:lnTo>
                    <a:lnTo>
                      <a:pt x="68" y="70"/>
                    </a:lnTo>
                    <a:lnTo>
                      <a:pt x="50" y="136"/>
                    </a:lnTo>
                    <a:lnTo>
                      <a:pt x="104" y="160"/>
                    </a:lnTo>
                    <a:lnTo>
                      <a:pt x="132" y="470"/>
                    </a:lnTo>
                    <a:lnTo>
                      <a:pt x="522" y="462"/>
                    </a:lnTo>
                    <a:lnTo>
                      <a:pt x="506" y="510"/>
                    </a:lnTo>
                    <a:lnTo>
                      <a:pt x="586" y="504"/>
                    </a:lnTo>
                    <a:lnTo>
                      <a:pt x="586" y="410"/>
                    </a:lnTo>
                    <a:lnTo>
                      <a:pt x="588" y="408"/>
                    </a:lnTo>
                    <a:lnTo>
                      <a:pt x="582" y="352"/>
                    </a:lnTo>
                    <a:lnTo>
                      <a:pt x="556" y="278"/>
                    </a:lnTo>
                    <a:close/>
                  </a:path>
                </a:pathLst>
              </a:custGeom>
              <a:grpFill/>
              <a:ln w="4">
                <a:solidFill>
                  <a:schemeClr val="tx2">
                    <a:lumMod val="7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solidFill>
                    <a:schemeClr val="tx2"/>
                  </a:solidFill>
                  <a:ea typeface="ＭＳ Ｐゴシック" pitchFamily="-97" charset="-128"/>
                </a:endParaRPr>
              </a:p>
            </p:txBody>
          </p:sp>
          <p:grpSp>
            <p:nvGrpSpPr>
              <p:cNvPr id="9" name="Gruppe 360"/>
              <p:cNvGrpSpPr/>
              <p:nvPr/>
            </p:nvGrpSpPr>
            <p:grpSpPr>
              <a:xfrm>
                <a:off x="1449633" y="627625"/>
                <a:ext cx="7103818" cy="4930930"/>
                <a:chOff x="1449633" y="627625"/>
                <a:chExt cx="7103818" cy="4930930"/>
              </a:xfrm>
              <a:grpFill/>
            </p:grpSpPr>
            <p:sp>
              <p:nvSpPr>
                <p:cNvPr id="256" name="Freeform 6"/>
                <p:cNvSpPr>
                  <a:spLocks/>
                </p:cNvSpPr>
                <p:nvPr/>
              </p:nvSpPr>
              <p:spPr bwMode="auto">
                <a:xfrm>
                  <a:off x="5419725" y="1465887"/>
                  <a:ext cx="751182" cy="872831"/>
                </a:xfrm>
                <a:custGeom>
                  <a:avLst/>
                  <a:gdLst/>
                  <a:ahLst/>
                  <a:cxnLst>
                    <a:cxn ang="0">
                      <a:pos x="404" y="538"/>
                    </a:cxn>
                    <a:cxn ang="0">
                      <a:pos x="490" y="542"/>
                    </a:cxn>
                    <a:cxn ang="0">
                      <a:pos x="464" y="400"/>
                    </a:cxn>
                    <a:cxn ang="0">
                      <a:pos x="494" y="172"/>
                    </a:cxn>
                    <a:cxn ang="0">
                      <a:pos x="446" y="160"/>
                    </a:cxn>
                    <a:cxn ang="0">
                      <a:pos x="414" y="160"/>
                    </a:cxn>
                    <a:cxn ang="0">
                      <a:pos x="404" y="122"/>
                    </a:cxn>
                    <a:cxn ang="0">
                      <a:pos x="196" y="96"/>
                    </a:cxn>
                    <a:cxn ang="0">
                      <a:pos x="174" y="38"/>
                    </a:cxn>
                    <a:cxn ang="0">
                      <a:pos x="146" y="38"/>
                    </a:cxn>
                    <a:cxn ang="0">
                      <a:pos x="146" y="0"/>
                    </a:cxn>
                    <a:cxn ang="0">
                      <a:pos x="78" y="24"/>
                    </a:cxn>
                    <a:cxn ang="0">
                      <a:pos x="36" y="116"/>
                    </a:cxn>
                    <a:cxn ang="0">
                      <a:pos x="0" y="158"/>
                    </a:cxn>
                    <a:cxn ang="0">
                      <a:pos x="28" y="292"/>
                    </a:cxn>
                    <a:cxn ang="0">
                      <a:pos x="166" y="374"/>
                    </a:cxn>
                    <a:cxn ang="0">
                      <a:pos x="194" y="508"/>
                    </a:cxn>
                    <a:cxn ang="0">
                      <a:pos x="264" y="574"/>
                    </a:cxn>
                    <a:cxn ang="0">
                      <a:pos x="352" y="568"/>
                    </a:cxn>
                    <a:cxn ang="0">
                      <a:pos x="404" y="538"/>
                    </a:cxn>
                  </a:cxnLst>
                  <a:rect l="0" t="0" r="r" b="b"/>
                  <a:pathLst>
                    <a:path w="494" h="574">
                      <a:moveTo>
                        <a:pt x="404" y="538"/>
                      </a:moveTo>
                      <a:lnTo>
                        <a:pt x="490" y="542"/>
                      </a:lnTo>
                      <a:lnTo>
                        <a:pt x="464" y="400"/>
                      </a:lnTo>
                      <a:lnTo>
                        <a:pt x="494" y="172"/>
                      </a:lnTo>
                      <a:lnTo>
                        <a:pt x="446" y="160"/>
                      </a:lnTo>
                      <a:lnTo>
                        <a:pt x="414" y="160"/>
                      </a:lnTo>
                      <a:lnTo>
                        <a:pt x="404" y="122"/>
                      </a:lnTo>
                      <a:lnTo>
                        <a:pt x="196" y="96"/>
                      </a:lnTo>
                      <a:lnTo>
                        <a:pt x="174" y="38"/>
                      </a:lnTo>
                      <a:lnTo>
                        <a:pt x="146" y="38"/>
                      </a:lnTo>
                      <a:lnTo>
                        <a:pt x="146" y="0"/>
                      </a:lnTo>
                      <a:lnTo>
                        <a:pt x="78" y="24"/>
                      </a:lnTo>
                      <a:lnTo>
                        <a:pt x="36" y="116"/>
                      </a:lnTo>
                      <a:lnTo>
                        <a:pt x="0" y="158"/>
                      </a:lnTo>
                      <a:lnTo>
                        <a:pt x="28" y="292"/>
                      </a:lnTo>
                      <a:lnTo>
                        <a:pt x="166" y="374"/>
                      </a:lnTo>
                      <a:lnTo>
                        <a:pt x="194" y="508"/>
                      </a:lnTo>
                      <a:lnTo>
                        <a:pt x="264" y="574"/>
                      </a:lnTo>
                      <a:lnTo>
                        <a:pt x="352" y="568"/>
                      </a:lnTo>
                      <a:lnTo>
                        <a:pt x="404" y="538"/>
                      </a:lnTo>
                      <a:close/>
                    </a:path>
                  </a:pathLst>
                </a:custGeom>
                <a:grpFill/>
                <a:ln w="4">
                  <a:solidFill>
                    <a:schemeClr val="tx2">
                      <a:lumMod val="75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da-DK">
                    <a:solidFill>
                      <a:schemeClr val="tx2"/>
                    </a:solidFill>
                    <a:ea typeface="ＭＳ Ｐゴシック" pitchFamily="-97" charset="-128"/>
                  </a:endParaRPr>
                </a:p>
              </p:txBody>
            </p:sp>
            <p:sp>
              <p:nvSpPr>
                <p:cNvPr id="257" name="Freeform 7"/>
                <p:cNvSpPr>
                  <a:spLocks/>
                </p:cNvSpPr>
                <p:nvPr/>
              </p:nvSpPr>
              <p:spPr bwMode="auto">
                <a:xfrm>
                  <a:off x="5714724" y="2283975"/>
                  <a:ext cx="571750" cy="1000562"/>
                </a:xfrm>
                <a:custGeom>
                  <a:avLst/>
                  <a:gdLst/>
                  <a:ahLst/>
                  <a:cxnLst>
                    <a:cxn ang="0">
                      <a:pos x="336" y="64"/>
                    </a:cxn>
                    <a:cxn ang="0">
                      <a:pos x="300" y="26"/>
                    </a:cxn>
                    <a:cxn ang="0">
                      <a:pos x="296" y="4"/>
                    </a:cxn>
                    <a:cxn ang="0">
                      <a:pos x="210" y="0"/>
                    </a:cxn>
                    <a:cxn ang="0">
                      <a:pos x="158" y="30"/>
                    </a:cxn>
                    <a:cxn ang="0">
                      <a:pos x="70" y="36"/>
                    </a:cxn>
                    <a:cxn ang="0">
                      <a:pos x="78" y="96"/>
                    </a:cxn>
                    <a:cxn ang="0">
                      <a:pos x="22" y="162"/>
                    </a:cxn>
                    <a:cxn ang="0">
                      <a:pos x="42" y="202"/>
                    </a:cxn>
                    <a:cxn ang="0">
                      <a:pos x="0" y="272"/>
                    </a:cxn>
                    <a:cxn ang="0">
                      <a:pos x="0" y="320"/>
                    </a:cxn>
                    <a:cxn ang="0">
                      <a:pos x="96" y="442"/>
                    </a:cxn>
                    <a:cxn ang="0">
                      <a:pos x="130" y="442"/>
                    </a:cxn>
                    <a:cxn ang="0">
                      <a:pos x="130" y="526"/>
                    </a:cxn>
                    <a:cxn ang="0">
                      <a:pos x="208" y="580"/>
                    </a:cxn>
                    <a:cxn ang="0">
                      <a:pos x="236" y="658"/>
                    </a:cxn>
                    <a:cxn ang="0">
                      <a:pos x="258" y="616"/>
                    </a:cxn>
                    <a:cxn ang="0">
                      <a:pos x="308" y="644"/>
                    </a:cxn>
                    <a:cxn ang="0">
                      <a:pos x="348" y="592"/>
                    </a:cxn>
                    <a:cxn ang="0">
                      <a:pos x="356" y="510"/>
                    </a:cxn>
                    <a:cxn ang="0">
                      <a:pos x="376" y="428"/>
                    </a:cxn>
                    <a:cxn ang="0">
                      <a:pos x="336" y="64"/>
                    </a:cxn>
                  </a:cxnLst>
                  <a:rect l="0" t="0" r="r" b="b"/>
                  <a:pathLst>
                    <a:path w="376" h="658">
                      <a:moveTo>
                        <a:pt x="336" y="64"/>
                      </a:moveTo>
                      <a:lnTo>
                        <a:pt x="300" y="26"/>
                      </a:lnTo>
                      <a:lnTo>
                        <a:pt x="296" y="4"/>
                      </a:lnTo>
                      <a:lnTo>
                        <a:pt x="210" y="0"/>
                      </a:lnTo>
                      <a:lnTo>
                        <a:pt x="158" y="30"/>
                      </a:lnTo>
                      <a:lnTo>
                        <a:pt x="70" y="36"/>
                      </a:lnTo>
                      <a:lnTo>
                        <a:pt x="78" y="96"/>
                      </a:lnTo>
                      <a:lnTo>
                        <a:pt x="22" y="162"/>
                      </a:lnTo>
                      <a:lnTo>
                        <a:pt x="42" y="202"/>
                      </a:lnTo>
                      <a:lnTo>
                        <a:pt x="0" y="272"/>
                      </a:lnTo>
                      <a:lnTo>
                        <a:pt x="0" y="320"/>
                      </a:lnTo>
                      <a:lnTo>
                        <a:pt x="96" y="442"/>
                      </a:lnTo>
                      <a:lnTo>
                        <a:pt x="130" y="442"/>
                      </a:lnTo>
                      <a:lnTo>
                        <a:pt x="130" y="526"/>
                      </a:lnTo>
                      <a:lnTo>
                        <a:pt x="208" y="580"/>
                      </a:lnTo>
                      <a:lnTo>
                        <a:pt x="236" y="658"/>
                      </a:lnTo>
                      <a:lnTo>
                        <a:pt x="258" y="616"/>
                      </a:lnTo>
                      <a:lnTo>
                        <a:pt x="308" y="644"/>
                      </a:lnTo>
                      <a:lnTo>
                        <a:pt x="348" y="592"/>
                      </a:lnTo>
                      <a:lnTo>
                        <a:pt x="356" y="510"/>
                      </a:lnTo>
                      <a:lnTo>
                        <a:pt x="376" y="428"/>
                      </a:lnTo>
                      <a:lnTo>
                        <a:pt x="336" y="64"/>
                      </a:lnTo>
                      <a:close/>
                    </a:path>
                  </a:pathLst>
                </a:custGeom>
                <a:grpFill/>
                <a:ln w="4">
                  <a:solidFill>
                    <a:schemeClr val="tx2">
                      <a:lumMod val="75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da-DK">
                    <a:solidFill>
                      <a:schemeClr val="tx2"/>
                    </a:solidFill>
                    <a:ea typeface="ＭＳ Ｐゴシック" pitchFamily="-97" charset="-128"/>
                  </a:endParaRPr>
                </a:p>
              </p:txBody>
            </p:sp>
            <p:grpSp>
              <p:nvGrpSpPr>
                <p:cNvPr id="10" name="Gruppe 313"/>
                <p:cNvGrpSpPr/>
                <p:nvPr/>
              </p:nvGrpSpPr>
              <p:grpSpPr>
                <a:xfrm>
                  <a:off x="1449633" y="627625"/>
                  <a:ext cx="7103818" cy="4930930"/>
                  <a:chOff x="1449633" y="456175"/>
                  <a:chExt cx="7103818" cy="4930930"/>
                </a:xfrm>
                <a:grpFill/>
              </p:grpSpPr>
              <p:sp>
                <p:nvSpPr>
                  <p:cNvPr id="259" name="Freeform 3053"/>
                  <p:cNvSpPr>
                    <a:spLocks/>
                  </p:cNvSpPr>
                  <p:nvPr/>
                </p:nvSpPr>
                <p:spPr bwMode="auto">
                  <a:xfrm>
                    <a:off x="7807144" y="1160689"/>
                    <a:ext cx="149261" cy="57017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86" y="312"/>
                      </a:cxn>
                      <a:cxn ang="0">
                        <a:pos x="100" y="382"/>
                      </a:cxn>
                      <a:cxn ang="0">
                        <a:pos x="94" y="324"/>
                      </a:cxn>
                      <a:cxn ang="0">
                        <a:pos x="30" y="98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00" h="382">
                        <a:moveTo>
                          <a:pt x="0" y="0"/>
                        </a:moveTo>
                        <a:lnTo>
                          <a:pt x="86" y="312"/>
                        </a:lnTo>
                        <a:lnTo>
                          <a:pt x="100" y="382"/>
                        </a:lnTo>
                        <a:lnTo>
                          <a:pt x="94" y="324"/>
                        </a:lnTo>
                        <a:lnTo>
                          <a:pt x="30" y="9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pFill/>
                  <a:ln w="6350">
                    <a:solidFill>
                      <a:schemeClr val="tx2">
                        <a:lumMod val="75000"/>
                      </a:schemeClr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da-DK">
                      <a:solidFill>
                        <a:schemeClr val="tx2"/>
                      </a:solidFill>
                      <a:ea typeface="ＭＳ Ｐゴシック" pitchFamily="-97" charset="-128"/>
                    </a:endParaRPr>
                  </a:p>
                </p:txBody>
              </p:sp>
              <p:sp>
                <p:nvSpPr>
                  <p:cNvPr id="260" name="Freeform 3054"/>
                  <p:cNvSpPr>
                    <a:spLocks/>
                  </p:cNvSpPr>
                  <p:nvPr/>
                </p:nvSpPr>
                <p:spPr bwMode="auto">
                  <a:xfrm>
                    <a:off x="7147408" y="1109940"/>
                    <a:ext cx="895569" cy="814968"/>
                  </a:xfrm>
                  <a:custGeom>
                    <a:avLst/>
                    <a:gdLst/>
                    <a:ahLst/>
                    <a:cxnLst>
                      <a:cxn ang="0">
                        <a:pos x="546" y="442"/>
                      </a:cxn>
                      <a:cxn ang="0">
                        <a:pos x="542" y="416"/>
                      </a:cxn>
                      <a:cxn ang="0">
                        <a:pos x="528" y="346"/>
                      </a:cxn>
                      <a:cxn ang="0">
                        <a:pos x="442" y="34"/>
                      </a:cxn>
                      <a:cxn ang="0">
                        <a:pos x="434" y="0"/>
                      </a:cxn>
                      <a:cxn ang="0">
                        <a:pos x="434" y="0"/>
                      </a:cxn>
                      <a:cxn ang="0">
                        <a:pos x="434" y="0"/>
                      </a:cxn>
                      <a:cxn ang="0">
                        <a:pos x="308" y="48"/>
                      </a:cxn>
                      <a:cxn ang="0">
                        <a:pos x="238" y="208"/>
                      </a:cxn>
                      <a:cxn ang="0">
                        <a:pos x="246" y="234"/>
                      </a:cxn>
                      <a:cxn ang="0">
                        <a:pos x="216" y="290"/>
                      </a:cxn>
                      <a:cxn ang="0">
                        <a:pos x="84" y="318"/>
                      </a:cxn>
                      <a:cxn ang="0">
                        <a:pos x="46" y="398"/>
                      </a:cxn>
                      <a:cxn ang="0">
                        <a:pos x="58" y="426"/>
                      </a:cxn>
                      <a:cxn ang="0">
                        <a:pos x="0" y="494"/>
                      </a:cxn>
                      <a:cxn ang="0">
                        <a:pos x="16" y="546"/>
                      </a:cxn>
                      <a:cxn ang="0">
                        <a:pos x="380" y="426"/>
                      </a:cxn>
                      <a:cxn ang="0">
                        <a:pos x="456" y="492"/>
                      </a:cxn>
                      <a:cxn ang="0">
                        <a:pos x="478" y="498"/>
                      </a:cxn>
                      <a:cxn ang="0">
                        <a:pos x="588" y="522"/>
                      </a:cxn>
                      <a:cxn ang="0">
                        <a:pos x="600" y="496"/>
                      </a:cxn>
                      <a:cxn ang="0">
                        <a:pos x="594" y="490"/>
                      </a:cxn>
                      <a:cxn ang="0">
                        <a:pos x="546" y="442"/>
                      </a:cxn>
                    </a:cxnLst>
                    <a:rect l="0" t="0" r="r" b="b"/>
                    <a:pathLst>
                      <a:path w="600" h="546">
                        <a:moveTo>
                          <a:pt x="546" y="442"/>
                        </a:moveTo>
                        <a:lnTo>
                          <a:pt x="542" y="416"/>
                        </a:lnTo>
                        <a:lnTo>
                          <a:pt x="528" y="346"/>
                        </a:lnTo>
                        <a:lnTo>
                          <a:pt x="442" y="34"/>
                        </a:lnTo>
                        <a:lnTo>
                          <a:pt x="434" y="0"/>
                        </a:lnTo>
                        <a:lnTo>
                          <a:pt x="434" y="0"/>
                        </a:lnTo>
                        <a:lnTo>
                          <a:pt x="434" y="0"/>
                        </a:lnTo>
                        <a:lnTo>
                          <a:pt x="308" y="48"/>
                        </a:lnTo>
                        <a:lnTo>
                          <a:pt x="238" y="208"/>
                        </a:lnTo>
                        <a:lnTo>
                          <a:pt x="246" y="234"/>
                        </a:lnTo>
                        <a:lnTo>
                          <a:pt x="216" y="290"/>
                        </a:lnTo>
                        <a:lnTo>
                          <a:pt x="84" y="318"/>
                        </a:lnTo>
                        <a:lnTo>
                          <a:pt x="46" y="398"/>
                        </a:lnTo>
                        <a:lnTo>
                          <a:pt x="58" y="426"/>
                        </a:lnTo>
                        <a:lnTo>
                          <a:pt x="0" y="494"/>
                        </a:lnTo>
                        <a:lnTo>
                          <a:pt x="16" y="546"/>
                        </a:lnTo>
                        <a:lnTo>
                          <a:pt x="380" y="426"/>
                        </a:lnTo>
                        <a:lnTo>
                          <a:pt x="456" y="492"/>
                        </a:lnTo>
                        <a:lnTo>
                          <a:pt x="478" y="498"/>
                        </a:lnTo>
                        <a:lnTo>
                          <a:pt x="588" y="522"/>
                        </a:lnTo>
                        <a:lnTo>
                          <a:pt x="600" y="496"/>
                        </a:lnTo>
                        <a:lnTo>
                          <a:pt x="594" y="490"/>
                        </a:lnTo>
                        <a:lnTo>
                          <a:pt x="546" y="442"/>
                        </a:lnTo>
                        <a:close/>
                      </a:path>
                    </a:pathLst>
                  </a:custGeom>
                  <a:grpFill/>
                  <a:ln w="6350">
                    <a:solidFill>
                      <a:schemeClr val="tx2">
                        <a:lumMod val="75000"/>
                      </a:schemeClr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da-DK">
                      <a:solidFill>
                        <a:schemeClr val="tx2"/>
                      </a:solidFill>
                      <a:ea typeface="ＭＳ Ｐゴシック" pitchFamily="-97" charset="-128"/>
                    </a:endParaRPr>
                  </a:p>
                </p:txBody>
              </p:sp>
              <p:sp>
                <p:nvSpPr>
                  <p:cNvPr id="261" name="Freeform 3055"/>
                  <p:cNvSpPr>
                    <a:spLocks/>
                  </p:cNvSpPr>
                  <p:nvPr/>
                </p:nvSpPr>
                <p:spPr bwMode="auto">
                  <a:xfrm>
                    <a:off x="8183283" y="1315921"/>
                    <a:ext cx="59705" cy="41793"/>
                  </a:xfrm>
                  <a:custGeom>
                    <a:avLst/>
                    <a:gdLst/>
                    <a:ahLst/>
                    <a:cxnLst>
                      <a:cxn ang="0">
                        <a:pos x="40" y="28"/>
                      </a:cxn>
                      <a:cxn ang="0">
                        <a:pos x="40" y="24"/>
                      </a:cxn>
                      <a:cxn ang="0">
                        <a:pos x="0" y="0"/>
                      </a:cxn>
                      <a:cxn ang="0">
                        <a:pos x="40" y="28"/>
                      </a:cxn>
                    </a:cxnLst>
                    <a:rect l="0" t="0" r="r" b="b"/>
                    <a:pathLst>
                      <a:path w="40" h="28">
                        <a:moveTo>
                          <a:pt x="40" y="28"/>
                        </a:moveTo>
                        <a:lnTo>
                          <a:pt x="40" y="24"/>
                        </a:lnTo>
                        <a:lnTo>
                          <a:pt x="0" y="0"/>
                        </a:lnTo>
                        <a:lnTo>
                          <a:pt x="40" y="28"/>
                        </a:lnTo>
                        <a:close/>
                      </a:path>
                    </a:pathLst>
                  </a:custGeom>
                  <a:grpFill/>
                  <a:ln w="6350">
                    <a:solidFill>
                      <a:schemeClr val="tx2">
                        <a:lumMod val="75000"/>
                      </a:schemeClr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da-DK">
                      <a:solidFill>
                        <a:schemeClr val="tx2"/>
                      </a:solidFill>
                      <a:ea typeface="ＭＳ Ｐゴシック" pitchFamily="-97" charset="-128"/>
                    </a:endParaRPr>
                  </a:p>
                </p:txBody>
              </p:sp>
              <p:sp>
                <p:nvSpPr>
                  <p:cNvPr id="262" name="Freeform 3056"/>
                  <p:cNvSpPr>
                    <a:spLocks/>
                  </p:cNvSpPr>
                  <p:nvPr/>
                </p:nvSpPr>
                <p:spPr bwMode="auto">
                  <a:xfrm>
                    <a:off x="7995213" y="456175"/>
                    <a:ext cx="558238" cy="895569"/>
                  </a:xfrm>
                  <a:custGeom>
                    <a:avLst/>
                    <a:gdLst/>
                    <a:ahLst/>
                    <a:cxnLst>
                      <a:cxn ang="0">
                        <a:pos x="284" y="228"/>
                      </a:cxn>
                      <a:cxn ang="0">
                        <a:pos x="244" y="202"/>
                      </a:cxn>
                      <a:cxn ang="0">
                        <a:pos x="136" y="0"/>
                      </a:cxn>
                      <a:cxn ang="0">
                        <a:pos x="84" y="68"/>
                      </a:cxn>
                      <a:cxn ang="0">
                        <a:pos x="46" y="54"/>
                      </a:cxn>
                      <a:cxn ang="0">
                        <a:pos x="46" y="228"/>
                      </a:cxn>
                      <a:cxn ang="0">
                        <a:pos x="0" y="356"/>
                      </a:cxn>
                      <a:cxn ang="0">
                        <a:pos x="126" y="576"/>
                      </a:cxn>
                      <a:cxn ang="0">
                        <a:pos x="166" y="600"/>
                      </a:cxn>
                      <a:cxn ang="0">
                        <a:pos x="166" y="540"/>
                      </a:cxn>
                      <a:cxn ang="0">
                        <a:pos x="244" y="404"/>
                      </a:cxn>
                      <a:cxn ang="0">
                        <a:pos x="294" y="378"/>
                      </a:cxn>
                      <a:cxn ang="0">
                        <a:pos x="294" y="336"/>
                      </a:cxn>
                      <a:cxn ang="0">
                        <a:pos x="374" y="202"/>
                      </a:cxn>
                      <a:cxn ang="0">
                        <a:pos x="284" y="228"/>
                      </a:cxn>
                    </a:cxnLst>
                    <a:rect l="0" t="0" r="r" b="b"/>
                    <a:pathLst>
                      <a:path w="374" h="600">
                        <a:moveTo>
                          <a:pt x="284" y="228"/>
                        </a:moveTo>
                        <a:lnTo>
                          <a:pt x="244" y="202"/>
                        </a:lnTo>
                        <a:lnTo>
                          <a:pt x="136" y="0"/>
                        </a:lnTo>
                        <a:lnTo>
                          <a:pt x="84" y="68"/>
                        </a:lnTo>
                        <a:lnTo>
                          <a:pt x="46" y="54"/>
                        </a:lnTo>
                        <a:lnTo>
                          <a:pt x="46" y="228"/>
                        </a:lnTo>
                        <a:lnTo>
                          <a:pt x="0" y="356"/>
                        </a:lnTo>
                        <a:lnTo>
                          <a:pt x="126" y="576"/>
                        </a:lnTo>
                        <a:lnTo>
                          <a:pt x="166" y="600"/>
                        </a:lnTo>
                        <a:lnTo>
                          <a:pt x="166" y="540"/>
                        </a:lnTo>
                        <a:lnTo>
                          <a:pt x="244" y="404"/>
                        </a:lnTo>
                        <a:lnTo>
                          <a:pt x="294" y="378"/>
                        </a:lnTo>
                        <a:lnTo>
                          <a:pt x="294" y="336"/>
                        </a:lnTo>
                        <a:lnTo>
                          <a:pt x="374" y="202"/>
                        </a:lnTo>
                        <a:lnTo>
                          <a:pt x="284" y="228"/>
                        </a:lnTo>
                        <a:close/>
                      </a:path>
                    </a:pathLst>
                  </a:custGeom>
                  <a:grpFill/>
                  <a:ln w="6350">
                    <a:solidFill>
                      <a:schemeClr val="tx2">
                        <a:lumMod val="75000"/>
                      </a:schemeClr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da-DK">
                      <a:solidFill>
                        <a:schemeClr val="tx2"/>
                      </a:solidFill>
                      <a:ea typeface="ＭＳ Ｐゴシック" pitchFamily="-97" charset="-128"/>
                    </a:endParaRPr>
                  </a:p>
                </p:txBody>
              </p:sp>
              <p:sp>
                <p:nvSpPr>
                  <p:cNvPr id="263" name="Freeform 3057"/>
                  <p:cNvSpPr>
                    <a:spLocks/>
                  </p:cNvSpPr>
                  <p:nvPr/>
                </p:nvSpPr>
                <p:spPr bwMode="auto">
                  <a:xfrm>
                    <a:off x="7798188" y="1047250"/>
                    <a:ext cx="176129" cy="504504"/>
                  </a:xfrm>
                  <a:custGeom>
                    <a:avLst/>
                    <a:gdLst/>
                    <a:ahLst/>
                    <a:cxnLst>
                      <a:cxn ang="0">
                        <a:pos x="110" y="84"/>
                      </a:cxn>
                      <a:cxn ang="0">
                        <a:pos x="110" y="84"/>
                      </a:cxn>
                      <a:cxn ang="0">
                        <a:pos x="112" y="64"/>
                      </a:cxn>
                      <a:cxn ang="0">
                        <a:pos x="112" y="42"/>
                      </a:cxn>
                      <a:cxn ang="0">
                        <a:pos x="110" y="20"/>
                      </a:cxn>
                      <a:cxn ang="0">
                        <a:pos x="106" y="0"/>
                      </a:cxn>
                      <a:cxn ang="0">
                        <a:pos x="0" y="40"/>
                      </a:cxn>
                      <a:cxn ang="0">
                        <a:pos x="0" y="42"/>
                      </a:cxn>
                      <a:cxn ang="0">
                        <a:pos x="2" y="42"/>
                      </a:cxn>
                      <a:cxn ang="0">
                        <a:pos x="40" y="174"/>
                      </a:cxn>
                      <a:cxn ang="0">
                        <a:pos x="80" y="318"/>
                      </a:cxn>
                      <a:cxn ang="0">
                        <a:pos x="86" y="338"/>
                      </a:cxn>
                      <a:cxn ang="0">
                        <a:pos x="86" y="338"/>
                      </a:cxn>
                      <a:cxn ang="0">
                        <a:pos x="118" y="330"/>
                      </a:cxn>
                      <a:cxn ang="0">
                        <a:pos x="118" y="330"/>
                      </a:cxn>
                      <a:cxn ang="0">
                        <a:pos x="110" y="302"/>
                      </a:cxn>
                      <a:cxn ang="0">
                        <a:pos x="106" y="270"/>
                      </a:cxn>
                      <a:cxn ang="0">
                        <a:pos x="104" y="234"/>
                      </a:cxn>
                      <a:cxn ang="0">
                        <a:pos x="104" y="198"/>
                      </a:cxn>
                      <a:cxn ang="0">
                        <a:pos x="106" y="132"/>
                      </a:cxn>
                      <a:cxn ang="0">
                        <a:pos x="108" y="104"/>
                      </a:cxn>
                      <a:cxn ang="0">
                        <a:pos x="110" y="84"/>
                      </a:cxn>
                      <a:cxn ang="0">
                        <a:pos x="110" y="84"/>
                      </a:cxn>
                    </a:cxnLst>
                    <a:rect l="0" t="0" r="r" b="b"/>
                    <a:pathLst>
                      <a:path w="118" h="338">
                        <a:moveTo>
                          <a:pt x="110" y="84"/>
                        </a:moveTo>
                        <a:lnTo>
                          <a:pt x="110" y="84"/>
                        </a:lnTo>
                        <a:lnTo>
                          <a:pt x="112" y="64"/>
                        </a:lnTo>
                        <a:lnTo>
                          <a:pt x="112" y="42"/>
                        </a:lnTo>
                        <a:lnTo>
                          <a:pt x="110" y="20"/>
                        </a:lnTo>
                        <a:lnTo>
                          <a:pt x="106" y="0"/>
                        </a:lnTo>
                        <a:lnTo>
                          <a:pt x="0" y="40"/>
                        </a:lnTo>
                        <a:lnTo>
                          <a:pt x="0" y="42"/>
                        </a:lnTo>
                        <a:lnTo>
                          <a:pt x="2" y="42"/>
                        </a:lnTo>
                        <a:lnTo>
                          <a:pt x="40" y="174"/>
                        </a:lnTo>
                        <a:lnTo>
                          <a:pt x="80" y="318"/>
                        </a:lnTo>
                        <a:lnTo>
                          <a:pt x="86" y="338"/>
                        </a:lnTo>
                        <a:lnTo>
                          <a:pt x="86" y="338"/>
                        </a:lnTo>
                        <a:lnTo>
                          <a:pt x="118" y="330"/>
                        </a:lnTo>
                        <a:lnTo>
                          <a:pt x="118" y="330"/>
                        </a:lnTo>
                        <a:lnTo>
                          <a:pt x="110" y="302"/>
                        </a:lnTo>
                        <a:lnTo>
                          <a:pt x="106" y="270"/>
                        </a:lnTo>
                        <a:lnTo>
                          <a:pt x="104" y="234"/>
                        </a:lnTo>
                        <a:lnTo>
                          <a:pt x="104" y="198"/>
                        </a:lnTo>
                        <a:lnTo>
                          <a:pt x="106" y="132"/>
                        </a:lnTo>
                        <a:lnTo>
                          <a:pt x="108" y="104"/>
                        </a:lnTo>
                        <a:lnTo>
                          <a:pt x="110" y="84"/>
                        </a:lnTo>
                        <a:lnTo>
                          <a:pt x="110" y="84"/>
                        </a:lnTo>
                        <a:close/>
                      </a:path>
                    </a:pathLst>
                  </a:custGeom>
                  <a:grpFill/>
                  <a:ln w="6350">
                    <a:solidFill>
                      <a:schemeClr val="tx2">
                        <a:lumMod val="75000"/>
                      </a:schemeClr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da-DK">
                      <a:solidFill>
                        <a:schemeClr val="tx2"/>
                      </a:solidFill>
                      <a:ea typeface="ＭＳ Ｐゴシック" pitchFamily="-97" charset="-128"/>
                    </a:endParaRPr>
                  </a:p>
                </p:txBody>
              </p:sp>
              <p:sp>
                <p:nvSpPr>
                  <p:cNvPr id="264" name="Freeform 3058"/>
                  <p:cNvSpPr>
                    <a:spLocks/>
                  </p:cNvSpPr>
                  <p:nvPr/>
                </p:nvSpPr>
                <p:spPr bwMode="auto">
                  <a:xfrm>
                    <a:off x="7953420" y="984561"/>
                    <a:ext cx="292552" cy="555253"/>
                  </a:xfrm>
                  <a:custGeom>
                    <a:avLst/>
                    <a:gdLst/>
                    <a:ahLst/>
                    <a:cxnLst>
                      <a:cxn ang="0">
                        <a:pos x="156" y="224"/>
                      </a:cxn>
                      <a:cxn ang="0">
                        <a:pos x="30" y="6"/>
                      </a:cxn>
                      <a:cxn ang="0">
                        <a:pos x="30" y="4"/>
                      </a:cxn>
                      <a:cxn ang="0">
                        <a:pos x="156" y="222"/>
                      </a:cxn>
                      <a:cxn ang="0">
                        <a:pos x="30" y="0"/>
                      </a:cxn>
                      <a:cxn ang="0">
                        <a:pos x="16" y="36"/>
                      </a:cxn>
                      <a:cxn ang="0">
                        <a:pos x="2" y="42"/>
                      </a:cxn>
                      <a:cxn ang="0">
                        <a:pos x="2" y="42"/>
                      </a:cxn>
                      <a:cxn ang="0">
                        <a:pos x="6" y="62"/>
                      </a:cxn>
                      <a:cxn ang="0">
                        <a:pos x="8" y="84"/>
                      </a:cxn>
                      <a:cxn ang="0">
                        <a:pos x="8" y="106"/>
                      </a:cxn>
                      <a:cxn ang="0">
                        <a:pos x="6" y="126"/>
                      </a:cxn>
                      <a:cxn ang="0">
                        <a:pos x="6" y="126"/>
                      </a:cxn>
                      <a:cxn ang="0">
                        <a:pos x="4" y="146"/>
                      </a:cxn>
                      <a:cxn ang="0">
                        <a:pos x="2" y="174"/>
                      </a:cxn>
                      <a:cxn ang="0">
                        <a:pos x="0" y="240"/>
                      </a:cxn>
                      <a:cxn ang="0">
                        <a:pos x="0" y="276"/>
                      </a:cxn>
                      <a:cxn ang="0">
                        <a:pos x="2" y="312"/>
                      </a:cxn>
                      <a:cxn ang="0">
                        <a:pos x="6" y="344"/>
                      </a:cxn>
                      <a:cxn ang="0">
                        <a:pos x="14" y="372"/>
                      </a:cxn>
                      <a:cxn ang="0">
                        <a:pos x="14" y="372"/>
                      </a:cxn>
                      <a:cxn ang="0">
                        <a:pos x="44" y="362"/>
                      </a:cxn>
                      <a:cxn ang="0">
                        <a:pos x="74" y="350"/>
                      </a:cxn>
                      <a:cxn ang="0">
                        <a:pos x="100" y="334"/>
                      </a:cxn>
                      <a:cxn ang="0">
                        <a:pos x="114" y="326"/>
                      </a:cxn>
                      <a:cxn ang="0">
                        <a:pos x="124" y="316"/>
                      </a:cxn>
                      <a:cxn ang="0">
                        <a:pos x="124" y="316"/>
                      </a:cxn>
                      <a:cxn ang="0">
                        <a:pos x="134" y="308"/>
                      </a:cxn>
                      <a:cxn ang="0">
                        <a:pos x="144" y="300"/>
                      </a:cxn>
                      <a:cxn ang="0">
                        <a:pos x="154" y="296"/>
                      </a:cxn>
                      <a:cxn ang="0">
                        <a:pos x="164" y="292"/>
                      </a:cxn>
                      <a:cxn ang="0">
                        <a:pos x="182" y="288"/>
                      </a:cxn>
                      <a:cxn ang="0">
                        <a:pos x="196" y="288"/>
                      </a:cxn>
                      <a:cxn ang="0">
                        <a:pos x="196" y="250"/>
                      </a:cxn>
                      <a:cxn ang="0">
                        <a:pos x="156" y="224"/>
                      </a:cxn>
                    </a:cxnLst>
                    <a:rect l="0" t="0" r="r" b="b"/>
                    <a:pathLst>
                      <a:path w="196" h="372">
                        <a:moveTo>
                          <a:pt x="156" y="224"/>
                        </a:moveTo>
                        <a:lnTo>
                          <a:pt x="30" y="6"/>
                        </a:lnTo>
                        <a:lnTo>
                          <a:pt x="30" y="4"/>
                        </a:lnTo>
                        <a:lnTo>
                          <a:pt x="156" y="222"/>
                        </a:lnTo>
                        <a:lnTo>
                          <a:pt x="30" y="0"/>
                        </a:lnTo>
                        <a:lnTo>
                          <a:pt x="16" y="36"/>
                        </a:lnTo>
                        <a:lnTo>
                          <a:pt x="2" y="42"/>
                        </a:lnTo>
                        <a:lnTo>
                          <a:pt x="2" y="42"/>
                        </a:lnTo>
                        <a:lnTo>
                          <a:pt x="6" y="62"/>
                        </a:lnTo>
                        <a:lnTo>
                          <a:pt x="8" y="84"/>
                        </a:lnTo>
                        <a:lnTo>
                          <a:pt x="8" y="106"/>
                        </a:lnTo>
                        <a:lnTo>
                          <a:pt x="6" y="126"/>
                        </a:lnTo>
                        <a:lnTo>
                          <a:pt x="6" y="126"/>
                        </a:lnTo>
                        <a:lnTo>
                          <a:pt x="4" y="146"/>
                        </a:lnTo>
                        <a:lnTo>
                          <a:pt x="2" y="174"/>
                        </a:lnTo>
                        <a:lnTo>
                          <a:pt x="0" y="240"/>
                        </a:lnTo>
                        <a:lnTo>
                          <a:pt x="0" y="276"/>
                        </a:lnTo>
                        <a:lnTo>
                          <a:pt x="2" y="312"/>
                        </a:lnTo>
                        <a:lnTo>
                          <a:pt x="6" y="344"/>
                        </a:lnTo>
                        <a:lnTo>
                          <a:pt x="14" y="372"/>
                        </a:lnTo>
                        <a:lnTo>
                          <a:pt x="14" y="372"/>
                        </a:lnTo>
                        <a:lnTo>
                          <a:pt x="44" y="362"/>
                        </a:lnTo>
                        <a:lnTo>
                          <a:pt x="74" y="350"/>
                        </a:lnTo>
                        <a:lnTo>
                          <a:pt x="100" y="334"/>
                        </a:lnTo>
                        <a:lnTo>
                          <a:pt x="114" y="326"/>
                        </a:lnTo>
                        <a:lnTo>
                          <a:pt x="124" y="316"/>
                        </a:lnTo>
                        <a:lnTo>
                          <a:pt x="124" y="316"/>
                        </a:lnTo>
                        <a:lnTo>
                          <a:pt x="134" y="308"/>
                        </a:lnTo>
                        <a:lnTo>
                          <a:pt x="144" y="300"/>
                        </a:lnTo>
                        <a:lnTo>
                          <a:pt x="154" y="296"/>
                        </a:lnTo>
                        <a:lnTo>
                          <a:pt x="164" y="292"/>
                        </a:lnTo>
                        <a:lnTo>
                          <a:pt x="182" y="288"/>
                        </a:lnTo>
                        <a:lnTo>
                          <a:pt x="196" y="288"/>
                        </a:lnTo>
                        <a:lnTo>
                          <a:pt x="196" y="250"/>
                        </a:lnTo>
                        <a:lnTo>
                          <a:pt x="156" y="224"/>
                        </a:lnTo>
                        <a:close/>
                      </a:path>
                    </a:pathLst>
                  </a:custGeom>
                  <a:grpFill/>
                  <a:ln w="6350">
                    <a:solidFill>
                      <a:schemeClr val="tx2">
                        <a:lumMod val="75000"/>
                      </a:schemeClr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da-DK">
                      <a:solidFill>
                        <a:schemeClr val="tx2"/>
                      </a:solidFill>
                      <a:ea typeface="ＭＳ Ｐゴシック" pitchFamily="-97" charset="-128"/>
                    </a:endParaRPr>
                  </a:p>
                </p:txBody>
              </p:sp>
              <p:sp>
                <p:nvSpPr>
                  <p:cNvPr id="265" name="Freeform 3059"/>
                  <p:cNvSpPr>
                    <a:spLocks/>
                  </p:cNvSpPr>
                  <p:nvPr/>
                </p:nvSpPr>
                <p:spPr bwMode="auto">
                  <a:xfrm>
                    <a:off x="7947449" y="1575636"/>
                    <a:ext cx="247774" cy="271656"/>
                  </a:xfrm>
                  <a:custGeom>
                    <a:avLst/>
                    <a:gdLst/>
                    <a:ahLst/>
                    <a:cxnLst>
                      <a:cxn ang="0">
                        <a:pos x="2" y="46"/>
                      </a:cxn>
                      <a:cxn ang="0">
                        <a:pos x="12" y="128"/>
                      </a:cxn>
                      <a:cxn ang="0">
                        <a:pos x="64" y="182"/>
                      </a:cxn>
                      <a:cxn ang="0">
                        <a:pos x="60" y="178"/>
                      </a:cxn>
                      <a:cxn ang="0">
                        <a:pos x="64" y="182"/>
                      </a:cxn>
                      <a:cxn ang="0">
                        <a:pos x="66" y="178"/>
                      </a:cxn>
                      <a:cxn ang="0">
                        <a:pos x="150" y="138"/>
                      </a:cxn>
                      <a:cxn ang="0">
                        <a:pos x="164" y="138"/>
                      </a:cxn>
                      <a:cxn ang="0">
                        <a:pos x="166" y="138"/>
                      </a:cxn>
                      <a:cxn ang="0">
                        <a:pos x="138" y="0"/>
                      </a:cxn>
                      <a:cxn ang="0">
                        <a:pos x="0" y="44"/>
                      </a:cxn>
                      <a:cxn ang="0">
                        <a:pos x="2" y="46"/>
                      </a:cxn>
                    </a:cxnLst>
                    <a:rect l="0" t="0" r="r" b="b"/>
                    <a:pathLst>
                      <a:path w="166" h="182">
                        <a:moveTo>
                          <a:pt x="2" y="46"/>
                        </a:moveTo>
                        <a:lnTo>
                          <a:pt x="12" y="128"/>
                        </a:lnTo>
                        <a:lnTo>
                          <a:pt x="64" y="182"/>
                        </a:lnTo>
                        <a:lnTo>
                          <a:pt x="60" y="178"/>
                        </a:lnTo>
                        <a:lnTo>
                          <a:pt x="64" y="182"/>
                        </a:lnTo>
                        <a:lnTo>
                          <a:pt x="66" y="178"/>
                        </a:lnTo>
                        <a:lnTo>
                          <a:pt x="150" y="138"/>
                        </a:lnTo>
                        <a:lnTo>
                          <a:pt x="164" y="138"/>
                        </a:lnTo>
                        <a:lnTo>
                          <a:pt x="166" y="138"/>
                        </a:lnTo>
                        <a:lnTo>
                          <a:pt x="138" y="0"/>
                        </a:lnTo>
                        <a:lnTo>
                          <a:pt x="0" y="44"/>
                        </a:lnTo>
                        <a:lnTo>
                          <a:pt x="2" y="46"/>
                        </a:lnTo>
                        <a:close/>
                      </a:path>
                    </a:pathLst>
                  </a:custGeom>
                  <a:grpFill/>
                  <a:ln w="6350">
                    <a:solidFill>
                      <a:schemeClr val="tx2">
                        <a:lumMod val="75000"/>
                      </a:schemeClr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da-DK">
                      <a:solidFill>
                        <a:schemeClr val="tx2"/>
                      </a:solidFill>
                      <a:ea typeface="ＭＳ Ｐゴシック" pitchFamily="-97" charset="-128"/>
                    </a:endParaRPr>
                  </a:p>
                </p:txBody>
              </p:sp>
              <p:sp>
                <p:nvSpPr>
                  <p:cNvPr id="266" name="Freeform 3060"/>
                  <p:cNvSpPr>
                    <a:spLocks/>
                  </p:cNvSpPr>
                  <p:nvPr/>
                </p:nvSpPr>
                <p:spPr bwMode="auto">
                  <a:xfrm>
                    <a:off x="7923568" y="1417419"/>
                    <a:ext cx="498533" cy="226877"/>
                  </a:xfrm>
                  <a:custGeom>
                    <a:avLst/>
                    <a:gdLst/>
                    <a:ahLst/>
                    <a:cxnLst>
                      <a:cxn ang="0">
                        <a:pos x="292" y="16"/>
                      </a:cxn>
                      <a:cxn ang="0">
                        <a:pos x="264" y="68"/>
                      </a:cxn>
                      <a:cxn ang="0">
                        <a:pos x="214" y="2"/>
                      </a:cxn>
                      <a:cxn ang="0">
                        <a:pos x="214" y="0"/>
                      </a:cxn>
                      <a:cxn ang="0">
                        <a:pos x="214" y="0"/>
                      </a:cxn>
                      <a:cxn ang="0">
                        <a:pos x="202" y="0"/>
                      </a:cxn>
                      <a:cxn ang="0">
                        <a:pos x="184" y="2"/>
                      </a:cxn>
                      <a:cxn ang="0">
                        <a:pos x="174" y="6"/>
                      </a:cxn>
                      <a:cxn ang="0">
                        <a:pos x="162" y="12"/>
                      </a:cxn>
                      <a:cxn ang="0">
                        <a:pos x="152" y="18"/>
                      </a:cxn>
                      <a:cxn ang="0">
                        <a:pos x="142" y="26"/>
                      </a:cxn>
                      <a:cxn ang="0">
                        <a:pos x="142" y="26"/>
                      </a:cxn>
                      <a:cxn ang="0">
                        <a:pos x="128" y="38"/>
                      </a:cxn>
                      <a:cxn ang="0">
                        <a:pos x="112" y="50"/>
                      </a:cxn>
                      <a:cxn ang="0">
                        <a:pos x="96" y="60"/>
                      </a:cxn>
                      <a:cxn ang="0">
                        <a:pos x="76" y="68"/>
                      </a:cxn>
                      <a:cxn ang="0">
                        <a:pos x="38" y="82"/>
                      </a:cxn>
                      <a:cxn ang="0">
                        <a:pos x="0" y="90"/>
                      </a:cxn>
                      <a:cxn ang="0">
                        <a:pos x="16" y="150"/>
                      </a:cxn>
                      <a:cxn ang="0">
                        <a:pos x="154" y="106"/>
                      </a:cxn>
                      <a:cxn ang="0">
                        <a:pos x="154" y="102"/>
                      </a:cxn>
                      <a:cxn ang="0">
                        <a:pos x="170" y="96"/>
                      </a:cxn>
                      <a:cxn ang="0">
                        <a:pos x="206" y="82"/>
                      </a:cxn>
                      <a:cxn ang="0">
                        <a:pos x="242" y="122"/>
                      </a:cxn>
                      <a:cxn ang="0">
                        <a:pos x="244" y="122"/>
                      </a:cxn>
                      <a:cxn ang="0">
                        <a:pos x="254" y="152"/>
                      </a:cxn>
                      <a:cxn ang="0">
                        <a:pos x="334" y="152"/>
                      </a:cxn>
                      <a:cxn ang="0">
                        <a:pos x="334" y="84"/>
                      </a:cxn>
                      <a:cxn ang="0">
                        <a:pos x="292" y="16"/>
                      </a:cxn>
                    </a:cxnLst>
                    <a:rect l="0" t="0" r="r" b="b"/>
                    <a:pathLst>
                      <a:path w="334" h="152">
                        <a:moveTo>
                          <a:pt x="292" y="16"/>
                        </a:moveTo>
                        <a:lnTo>
                          <a:pt x="264" y="68"/>
                        </a:lnTo>
                        <a:lnTo>
                          <a:pt x="214" y="2"/>
                        </a:lnTo>
                        <a:lnTo>
                          <a:pt x="214" y="0"/>
                        </a:lnTo>
                        <a:lnTo>
                          <a:pt x="214" y="0"/>
                        </a:lnTo>
                        <a:lnTo>
                          <a:pt x="202" y="0"/>
                        </a:lnTo>
                        <a:lnTo>
                          <a:pt x="184" y="2"/>
                        </a:lnTo>
                        <a:lnTo>
                          <a:pt x="174" y="6"/>
                        </a:lnTo>
                        <a:lnTo>
                          <a:pt x="162" y="12"/>
                        </a:lnTo>
                        <a:lnTo>
                          <a:pt x="152" y="18"/>
                        </a:lnTo>
                        <a:lnTo>
                          <a:pt x="142" y="26"/>
                        </a:lnTo>
                        <a:lnTo>
                          <a:pt x="142" y="26"/>
                        </a:lnTo>
                        <a:lnTo>
                          <a:pt x="128" y="38"/>
                        </a:lnTo>
                        <a:lnTo>
                          <a:pt x="112" y="50"/>
                        </a:lnTo>
                        <a:lnTo>
                          <a:pt x="96" y="60"/>
                        </a:lnTo>
                        <a:lnTo>
                          <a:pt x="76" y="68"/>
                        </a:lnTo>
                        <a:lnTo>
                          <a:pt x="38" y="82"/>
                        </a:lnTo>
                        <a:lnTo>
                          <a:pt x="0" y="90"/>
                        </a:lnTo>
                        <a:lnTo>
                          <a:pt x="16" y="150"/>
                        </a:lnTo>
                        <a:lnTo>
                          <a:pt x="154" y="106"/>
                        </a:lnTo>
                        <a:lnTo>
                          <a:pt x="154" y="102"/>
                        </a:lnTo>
                        <a:lnTo>
                          <a:pt x="170" y="96"/>
                        </a:lnTo>
                        <a:lnTo>
                          <a:pt x="206" y="82"/>
                        </a:lnTo>
                        <a:lnTo>
                          <a:pt x="242" y="122"/>
                        </a:lnTo>
                        <a:lnTo>
                          <a:pt x="244" y="122"/>
                        </a:lnTo>
                        <a:lnTo>
                          <a:pt x="254" y="152"/>
                        </a:lnTo>
                        <a:lnTo>
                          <a:pt x="334" y="152"/>
                        </a:lnTo>
                        <a:lnTo>
                          <a:pt x="334" y="84"/>
                        </a:lnTo>
                        <a:lnTo>
                          <a:pt x="292" y="16"/>
                        </a:lnTo>
                        <a:close/>
                      </a:path>
                    </a:pathLst>
                  </a:custGeom>
                  <a:grpFill/>
                  <a:ln w="6350">
                    <a:solidFill>
                      <a:schemeClr val="tx2">
                        <a:lumMod val="75000"/>
                      </a:schemeClr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da-DK">
                      <a:solidFill>
                        <a:schemeClr val="tx2"/>
                      </a:solidFill>
                      <a:ea typeface="ＭＳ Ｐゴシック" pitchFamily="-97" charset="-128"/>
                    </a:endParaRPr>
                  </a:p>
                </p:txBody>
              </p:sp>
              <p:grpSp>
                <p:nvGrpSpPr>
                  <p:cNvPr id="11" name="Gruppe 312"/>
                  <p:cNvGrpSpPr/>
                  <p:nvPr/>
                </p:nvGrpSpPr>
                <p:grpSpPr>
                  <a:xfrm>
                    <a:off x="1449633" y="664433"/>
                    <a:ext cx="6841620" cy="4722672"/>
                    <a:chOff x="1449633" y="664433"/>
                    <a:chExt cx="6841620" cy="4722672"/>
                  </a:xfrm>
                  <a:grpFill/>
                </p:grpSpPr>
                <p:grpSp>
                  <p:nvGrpSpPr>
                    <p:cNvPr id="12" name="Group 305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449633" y="664433"/>
                      <a:ext cx="6841620" cy="4644660"/>
                      <a:chOff x="698" y="593"/>
                      <a:chExt cx="4584" cy="3112"/>
                    </a:xfrm>
                    <a:grpFill/>
                  </p:grpSpPr>
                  <p:sp>
                    <p:nvSpPr>
                      <p:cNvPr id="282" name="Freeform 285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218" y="1345"/>
                        <a:ext cx="2" cy="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0" y="2"/>
                          </a:cxn>
                          <a:cxn ang="0">
                            <a:pos x="2" y="2"/>
                          </a:cxn>
                          <a:cxn ang="0">
                            <a:pos x="0" y="0"/>
                          </a:cxn>
                        </a:cxnLst>
                        <a:rect l="0" t="0" r="r" b="b"/>
                        <a:pathLst>
                          <a:path w="2" h="2">
                            <a:moveTo>
                              <a:pt x="0" y="0"/>
                            </a:moveTo>
                            <a:lnTo>
                              <a:pt x="0" y="2"/>
                            </a:lnTo>
                            <a:lnTo>
                              <a:pt x="2" y="2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283" name="Freeform 285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372" y="2223"/>
                        <a:ext cx="580" cy="78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28" y="0"/>
                          </a:cxn>
                          <a:cxn ang="0">
                            <a:pos x="112" y="120"/>
                          </a:cxn>
                          <a:cxn ang="0">
                            <a:pos x="72" y="106"/>
                          </a:cxn>
                          <a:cxn ang="0">
                            <a:pos x="42" y="254"/>
                          </a:cxn>
                          <a:cxn ang="0">
                            <a:pos x="74" y="350"/>
                          </a:cxn>
                          <a:cxn ang="0">
                            <a:pos x="62" y="364"/>
                          </a:cxn>
                          <a:cxn ang="0">
                            <a:pos x="12" y="472"/>
                          </a:cxn>
                          <a:cxn ang="0">
                            <a:pos x="24" y="526"/>
                          </a:cxn>
                          <a:cxn ang="0">
                            <a:pos x="0" y="568"/>
                          </a:cxn>
                          <a:cxn ang="0">
                            <a:pos x="362" y="768"/>
                          </a:cxn>
                          <a:cxn ang="0">
                            <a:pos x="538" y="784"/>
                          </a:cxn>
                          <a:cxn ang="0">
                            <a:pos x="580" y="80"/>
                          </a:cxn>
                          <a:cxn ang="0">
                            <a:pos x="128" y="0"/>
                          </a:cxn>
                        </a:cxnLst>
                        <a:rect l="0" t="0" r="r" b="b"/>
                        <a:pathLst>
                          <a:path w="580" h="784">
                            <a:moveTo>
                              <a:pt x="128" y="0"/>
                            </a:moveTo>
                            <a:lnTo>
                              <a:pt x="112" y="120"/>
                            </a:lnTo>
                            <a:lnTo>
                              <a:pt x="72" y="106"/>
                            </a:lnTo>
                            <a:lnTo>
                              <a:pt x="42" y="254"/>
                            </a:lnTo>
                            <a:lnTo>
                              <a:pt x="74" y="350"/>
                            </a:lnTo>
                            <a:lnTo>
                              <a:pt x="62" y="364"/>
                            </a:lnTo>
                            <a:lnTo>
                              <a:pt x="12" y="472"/>
                            </a:lnTo>
                            <a:lnTo>
                              <a:pt x="24" y="526"/>
                            </a:lnTo>
                            <a:lnTo>
                              <a:pt x="0" y="568"/>
                            </a:lnTo>
                            <a:lnTo>
                              <a:pt x="362" y="768"/>
                            </a:lnTo>
                            <a:lnTo>
                              <a:pt x="538" y="784"/>
                            </a:lnTo>
                            <a:lnTo>
                              <a:pt x="580" y="80"/>
                            </a:lnTo>
                            <a:lnTo>
                              <a:pt x="128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284" name="Freeform 285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418" y="2739"/>
                        <a:ext cx="560" cy="46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76" y="240"/>
                          </a:cxn>
                          <a:cxn ang="0">
                            <a:pos x="310" y="90"/>
                          </a:cxn>
                          <a:cxn ang="0">
                            <a:pos x="280" y="0"/>
                          </a:cxn>
                          <a:cxn ang="0">
                            <a:pos x="0" y="20"/>
                          </a:cxn>
                          <a:cxn ang="0">
                            <a:pos x="16" y="154"/>
                          </a:cxn>
                          <a:cxn ang="0">
                            <a:pos x="84" y="274"/>
                          </a:cxn>
                          <a:cxn ang="0">
                            <a:pos x="76" y="372"/>
                          </a:cxn>
                          <a:cxn ang="0">
                            <a:pos x="62" y="416"/>
                          </a:cxn>
                          <a:cxn ang="0">
                            <a:pos x="174" y="440"/>
                          </a:cxn>
                          <a:cxn ang="0">
                            <a:pos x="282" y="426"/>
                          </a:cxn>
                          <a:cxn ang="0">
                            <a:pos x="264" y="468"/>
                          </a:cxn>
                          <a:cxn ang="0">
                            <a:pos x="354" y="468"/>
                          </a:cxn>
                          <a:cxn ang="0">
                            <a:pos x="390" y="426"/>
                          </a:cxn>
                          <a:cxn ang="0">
                            <a:pos x="412" y="454"/>
                          </a:cxn>
                          <a:cxn ang="0">
                            <a:pos x="480" y="400"/>
                          </a:cxn>
                          <a:cxn ang="0">
                            <a:pos x="502" y="454"/>
                          </a:cxn>
                          <a:cxn ang="0">
                            <a:pos x="540" y="454"/>
                          </a:cxn>
                          <a:cxn ang="0">
                            <a:pos x="560" y="412"/>
                          </a:cxn>
                          <a:cxn ang="0">
                            <a:pos x="512" y="344"/>
                          </a:cxn>
                          <a:cxn ang="0">
                            <a:pos x="480" y="304"/>
                          </a:cxn>
                          <a:cxn ang="0">
                            <a:pos x="486" y="302"/>
                          </a:cxn>
                          <a:cxn ang="0">
                            <a:pos x="448" y="230"/>
                          </a:cxn>
                          <a:cxn ang="0">
                            <a:pos x="276" y="240"/>
                          </a:cxn>
                        </a:cxnLst>
                        <a:rect l="0" t="0" r="r" b="b"/>
                        <a:pathLst>
                          <a:path w="560" h="468">
                            <a:moveTo>
                              <a:pt x="276" y="240"/>
                            </a:moveTo>
                            <a:lnTo>
                              <a:pt x="310" y="90"/>
                            </a:lnTo>
                            <a:lnTo>
                              <a:pt x="280" y="0"/>
                            </a:lnTo>
                            <a:lnTo>
                              <a:pt x="0" y="20"/>
                            </a:lnTo>
                            <a:lnTo>
                              <a:pt x="16" y="154"/>
                            </a:lnTo>
                            <a:lnTo>
                              <a:pt x="84" y="274"/>
                            </a:lnTo>
                            <a:lnTo>
                              <a:pt x="76" y="372"/>
                            </a:lnTo>
                            <a:lnTo>
                              <a:pt x="62" y="416"/>
                            </a:lnTo>
                            <a:lnTo>
                              <a:pt x="174" y="440"/>
                            </a:lnTo>
                            <a:lnTo>
                              <a:pt x="282" y="426"/>
                            </a:lnTo>
                            <a:lnTo>
                              <a:pt x="264" y="468"/>
                            </a:lnTo>
                            <a:lnTo>
                              <a:pt x="354" y="468"/>
                            </a:lnTo>
                            <a:lnTo>
                              <a:pt x="390" y="426"/>
                            </a:lnTo>
                            <a:lnTo>
                              <a:pt x="412" y="454"/>
                            </a:lnTo>
                            <a:lnTo>
                              <a:pt x="480" y="400"/>
                            </a:lnTo>
                            <a:lnTo>
                              <a:pt x="502" y="454"/>
                            </a:lnTo>
                            <a:lnTo>
                              <a:pt x="540" y="454"/>
                            </a:lnTo>
                            <a:lnTo>
                              <a:pt x="560" y="412"/>
                            </a:lnTo>
                            <a:lnTo>
                              <a:pt x="512" y="344"/>
                            </a:lnTo>
                            <a:lnTo>
                              <a:pt x="480" y="304"/>
                            </a:lnTo>
                            <a:lnTo>
                              <a:pt x="486" y="302"/>
                            </a:lnTo>
                            <a:lnTo>
                              <a:pt x="448" y="230"/>
                            </a:lnTo>
                            <a:lnTo>
                              <a:pt x="276" y="24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285" name="Freeform 285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918" y="2303"/>
                        <a:ext cx="632" cy="71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54" y="634"/>
                          </a:cxn>
                          <a:cxn ang="0">
                            <a:pos x="620" y="642"/>
                          </a:cxn>
                          <a:cxn ang="0">
                            <a:pos x="612" y="82"/>
                          </a:cxn>
                          <a:cxn ang="0">
                            <a:pos x="632" y="82"/>
                          </a:cxn>
                          <a:cxn ang="0">
                            <a:pos x="632" y="14"/>
                          </a:cxn>
                          <a:cxn ang="0">
                            <a:pos x="40" y="0"/>
                          </a:cxn>
                          <a:cxn ang="0">
                            <a:pos x="0" y="704"/>
                          </a:cxn>
                          <a:cxn ang="0">
                            <a:pos x="104" y="712"/>
                          </a:cxn>
                          <a:cxn ang="0">
                            <a:pos x="104" y="660"/>
                          </a:cxn>
                          <a:cxn ang="0">
                            <a:pos x="252" y="676"/>
                          </a:cxn>
                          <a:cxn ang="0">
                            <a:pos x="256" y="678"/>
                          </a:cxn>
                          <a:cxn ang="0">
                            <a:pos x="252" y="674"/>
                          </a:cxn>
                          <a:cxn ang="0">
                            <a:pos x="254" y="634"/>
                          </a:cxn>
                        </a:cxnLst>
                        <a:rect l="0" t="0" r="r" b="b"/>
                        <a:pathLst>
                          <a:path w="632" h="712">
                            <a:moveTo>
                              <a:pt x="254" y="634"/>
                            </a:moveTo>
                            <a:lnTo>
                              <a:pt x="620" y="642"/>
                            </a:lnTo>
                            <a:lnTo>
                              <a:pt x="612" y="82"/>
                            </a:lnTo>
                            <a:lnTo>
                              <a:pt x="632" y="82"/>
                            </a:lnTo>
                            <a:lnTo>
                              <a:pt x="632" y="14"/>
                            </a:lnTo>
                            <a:lnTo>
                              <a:pt x="40" y="0"/>
                            </a:lnTo>
                            <a:lnTo>
                              <a:pt x="0" y="704"/>
                            </a:lnTo>
                            <a:lnTo>
                              <a:pt x="104" y="712"/>
                            </a:lnTo>
                            <a:lnTo>
                              <a:pt x="104" y="660"/>
                            </a:lnTo>
                            <a:lnTo>
                              <a:pt x="252" y="676"/>
                            </a:lnTo>
                            <a:lnTo>
                              <a:pt x="256" y="678"/>
                            </a:lnTo>
                            <a:lnTo>
                              <a:pt x="252" y="674"/>
                            </a:lnTo>
                            <a:lnTo>
                              <a:pt x="254" y="634"/>
                            </a:lnTo>
                            <a:close/>
                          </a:path>
                        </a:pathLst>
                      </a:custGeom>
                      <a:grpFill/>
                      <a:ln w="4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286" name="Freeform 285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176" y="2383"/>
                        <a:ext cx="1322" cy="132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12" y="726"/>
                          </a:cxn>
                          <a:cxn ang="0">
                            <a:pos x="1322" y="630"/>
                          </a:cxn>
                          <a:cxn ang="0">
                            <a:pos x="1252" y="512"/>
                          </a:cxn>
                          <a:cxn ang="0">
                            <a:pos x="1234" y="376"/>
                          </a:cxn>
                          <a:cxn ang="0">
                            <a:pos x="1234" y="376"/>
                          </a:cxn>
                          <a:cxn ang="0">
                            <a:pos x="1234" y="376"/>
                          </a:cxn>
                          <a:cxn ang="0">
                            <a:pos x="1230" y="338"/>
                          </a:cxn>
                          <a:cxn ang="0">
                            <a:pos x="1120" y="292"/>
                          </a:cxn>
                          <a:cxn ang="0">
                            <a:pos x="852" y="304"/>
                          </a:cxn>
                          <a:cxn ang="0">
                            <a:pos x="644" y="236"/>
                          </a:cxn>
                          <a:cxn ang="0">
                            <a:pos x="632" y="0"/>
                          </a:cxn>
                          <a:cxn ang="0">
                            <a:pos x="362" y="10"/>
                          </a:cxn>
                          <a:cxn ang="0">
                            <a:pos x="370" y="572"/>
                          </a:cxn>
                          <a:cxn ang="0">
                            <a:pos x="0" y="562"/>
                          </a:cxn>
                          <a:cxn ang="0">
                            <a:pos x="0" y="600"/>
                          </a:cxn>
                          <a:cxn ang="0">
                            <a:pos x="174" y="756"/>
                          </a:cxn>
                          <a:cxn ang="0">
                            <a:pos x="212" y="878"/>
                          </a:cxn>
                          <a:cxn ang="0">
                            <a:pos x="372" y="958"/>
                          </a:cxn>
                          <a:cxn ang="0">
                            <a:pos x="442" y="850"/>
                          </a:cxn>
                          <a:cxn ang="0">
                            <a:pos x="562" y="864"/>
                          </a:cxn>
                          <a:cxn ang="0">
                            <a:pos x="770" y="1254"/>
                          </a:cxn>
                          <a:cxn ang="0">
                            <a:pos x="978" y="1322"/>
                          </a:cxn>
                          <a:cxn ang="0">
                            <a:pos x="1008" y="1268"/>
                          </a:cxn>
                          <a:cxn ang="0">
                            <a:pos x="968" y="1146"/>
                          </a:cxn>
                          <a:cxn ang="0">
                            <a:pos x="968" y="1014"/>
                          </a:cxn>
                          <a:cxn ang="0">
                            <a:pos x="1286" y="768"/>
                          </a:cxn>
                          <a:cxn ang="0">
                            <a:pos x="1300" y="772"/>
                          </a:cxn>
                          <a:cxn ang="0">
                            <a:pos x="1298" y="770"/>
                          </a:cxn>
                          <a:cxn ang="0">
                            <a:pos x="1312" y="726"/>
                          </a:cxn>
                        </a:cxnLst>
                        <a:rect l="0" t="0" r="r" b="b"/>
                        <a:pathLst>
                          <a:path w="1322" h="1322">
                            <a:moveTo>
                              <a:pt x="1312" y="726"/>
                            </a:moveTo>
                            <a:lnTo>
                              <a:pt x="1322" y="630"/>
                            </a:lnTo>
                            <a:lnTo>
                              <a:pt x="1252" y="512"/>
                            </a:lnTo>
                            <a:lnTo>
                              <a:pt x="1234" y="376"/>
                            </a:lnTo>
                            <a:lnTo>
                              <a:pt x="1234" y="376"/>
                            </a:lnTo>
                            <a:lnTo>
                              <a:pt x="1234" y="376"/>
                            </a:lnTo>
                            <a:lnTo>
                              <a:pt x="1230" y="338"/>
                            </a:lnTo>
                            <a:lnTo>
                              <a:pt x="1120" y="292"/>
                            </a:lnTo>
                            <a:lnTo>
                              <a:pt x="852" y="304"/>
                            </a:lnTo>
                            <a:lnTo>
                              <a:pt x="644" y="236"/>
                            </a:lnTo>
                            <a:lnTo>
                              <a:pt x="632" y="0"/>
                            </a:lnTo>
                            <a:lnTo>
                              <a:pt x="362" y="10"/>
                            </a:lnTo>
                            <a:lnTo>
                              <a:pt x="370" y="572"/>
                            </a:lnTo>
                            <a:lnTo>
                              <a:pt x="0" y="562"/>
                            </a:lnTo>
                            <a:lnTo>
                              <a:pt x="0" y="600"/>
                            </a:lnTo>
                            <a:lnTo>
                              <a:pt x="174" y="756"/>
                            </a:lnTo>
                            <a:lnTo>
                              <a:pt x="212" y="878"/>
                            </a:lnTo>
                            <a:lnTo>
                              <a:pt x="372" y="958"/>
                            </a:lnTo>
                            <a:lnTo>
                              <a:pt x="442" y="850"/>
                            </a:lnTo>
                            <a:lnTo>
                              <a:pt x="562" y="864"/>
                            </a:lnTo>
                            <a:lnTo>
                              <a:pt x="770" y="1254"/>
                            </a:lnTo>
                            <a:lnTo>
                              <a:pt x="978" y="1322"/>
                            </a:lnTo>
                            <a:lnTo>
                              <a:pt x="1008" y="1268"/>
                            </a:lnTo>
                            <a:lnTo>
                              <a:pt x="968" y="1146"/>
                            </a:lnTo>
                            <a:lnTo>
                              <a:pt x="968" y="1014"/>
                            </a:lnTo>
                            <a:lnTo>
                              <a:pt x="1286" y="768"/>
                            </a:lnTo>
                            <a:lnTo>
                              <a:pt x="1300" y="772"/>
                            </a:lnTo>
                            <a:lnTo>
                              <a:pt x="1298" y="770"/>
                            </a:lnTo>
                            <a:lnTo>
                              <a:pt x="1312" y="726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287" name="Freeform 285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342" y="2335"/>
                        <a:ext cx="450" cy="42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72" y="382"/>
                          </a:cxn>
                          <a:cxn ang="0">
                            <a:pos x="76" y="420"/>
                          </a:cxn>
                          <a:cxn ang="0">
                            <a:pos x="356" y="400"/>
                          </a:cxn>
                          <a:cxn ang="0">
                            <a:pos x="346" y="360"/>
                          </a:cxn>
                          <a:cxn ang="0">
                            <a:pos x="450" y="42"/>
                          </a:cxn>
                          <a:cxn ang="0">
                            <a:pos x="366" y="48"/>
                          </a:cxn>
                          <a:cxn ang="0">
                            <a:pos x="384" y="0"/>
                          </a:cxn>
                          <a:cxn ang="0">
                            <a:pos x="0" y="8"/>
                          </a:cxn>
                          <a:cxn ang="0">
                            <a:pos x="32" y="366"/>
                          </a:cxn>
                          <a:cxn ang="0">
                            <a:pos x="72" y="382"/>
                          </a:cxn>
                        </a:cxnLst>
                        <a:rect l="0" t="0" r="r" b="b"/>
                        <a:pathLst>
                          <a:path w="450" h="420">
                            <a:moveTo>
                              <a:pt x="72" y="382"/>
                            </a:moveTo>
                            <a:lnTo>
                              <a:pt x="76" y="420"/>
                            </a:lnTo>
                            <a:lnTo>
                              <a:pt x="356" y="400"/>
                            </a:lnTo>
                            <a:lnTo>
                              <a:pt x="346" y="360"/>
                            </a:lnTo>
                            <a:lnTo>
                              <a:pt x="450" y="42"/>
                            </a:lnTo>
                            <a:lnTo>
                              <a:pt x="366" y="48"/>
                            </a:lnTo>
                            <a:lnTo>
                              <a:pt x="384" y="0"/>
                            </a:lnTo>
                            <a:lnTo>
                              <a:pt x="0" y="8"/>
                            </a:lnTo>
                            <a:lnTo>
                              <a:pt x="32" y="366"/>
                            </a:lnTo>
                            <a:lnTo>
                              <a:pt x="72" y="38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288" name="Freeform 285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556" y="2289"/>
                        <a:ext cx="808" cy="40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28"/>
                          </a:cxn>
                          <a:cxn ang="0">
                            <a:pos x="2" y="96"/>
                          </a:cxn>
                          <a:cxn ang="0">
                            <a:pos x="256" y="88"/>
                          </a:cxn>
                          <a:cxn ang="0">
                            <a:pos x="270" y="326"/>
                          </a:cxn>
                          <a:cxn ang="0">
                            <a:pos x="472" y="394"/>
                          </a:cxn>
                          <a:cxn ang="0">
                            <a:pos x="742" y="380"/>
                          </a:cxn>
                          <a:cxn ang="0">
                            <a:pos x="808" y="408"/>
                          </a:cxn>
                          <a:cxn ang="0">
                            <a:pos x="774" y="0"/>
                          </a:cxn>
                          <a:cxn ang="0">
                            <a:pos x="0" y="28"/>
                          </a:cxn>
                        </a:cxnLst>
                        <a:rect l="0" t="0" r="r" b="b"/>
                        <a:pathLst>
                          <a:path w="808" h="408">
                            <a:moveTo>
                              <a:pt x="0" y="28"/>
                            </a:moveTo>
                            <a:lnTo>
                              <a:pt x="2" y="96"/>
                            </a:lnTo>
                            <a:lnTo>
                              <a:pt x="256" y="88"/>
                            </a:lnTo>
                            <a:lnTo>
                              <a:pt x="270" y="326"/>
                            </a:lnTo>
                            <a:lnTo>
                              <a:pt x="472" y="394"/>
                            </a:lnTo>
                            <a:lnTo>
                              <a:pt x="742" y="380"/>
                            </a:lnTo>
                            <a:lnTo>
                              <a:pt x="808" y="408"/>
                            </a:lnTo>
                            <a:lnTo>
                              <a:pt x="774" y="0"/>
                            </a:lnTo>
                            <a:lnTo>
                              <a:pt x="0" y="28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289" name="Freeform 286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500" y="1631"/>
                        <a:ext cx="500" cy="66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588"/>
                          </a:cxn>
                          <a:cxn ang="0">
                            <a:pos x="452" y="668"/>
                          </a:cxn>
                          <a:cxn ang="0">
                            <a:pos x="500" y="202"/>
                          </a:cxn>
                          <a:cxn ang="0">
                            <a:pos x="312" y="176"/>
                          </a:cxn>
                          <a:cxn ang="0">
                            <a:pos x="336" y="54"/>
                          </a:cxn>
                          <a:cxn ang="0">
                            <a:pos x="76" y="0"/>
                          </a:cxn>
                          <a:cxn ang="0">
                            <a:pos x="0" y="588"/>
                          </a:cxn>
                        </a:cxnLst>
                        <a:rect l="0" t="0" r="r" b="b"/>
                        <a:pathLst>
                          <a:path w="500" h="668">
                            <a:moveTo>
                              <a:pt x="0" y="588"/>
                            </a:moveTo>
                            <a:lnTo>
                              <a:pt x="452" y="668"/>
                            </a:lnTo>
                            <a:lnTo>
                              <a:pt x="500" y="202"/>
                            </a:lnTo>
                            <a:lnTo>
                              <a:pt x="312" y="176"/>
                            </a:lnTo>
                            <a:lnTo>
                              <a:pt x="336" y="54"/>
                            </a:lnTo>
                            <a:lnTo>
                              <a:pt x="76" y="0"/>
                            </a:lnTo>
                            <a:lnTo>
                              <a:pt x="0" y="588"/>
                            </a:lnTo>
                            <a:close/>
                          </a:path>
                        </a:pathLst>
                      </a:custGeom>
                      <a:grpFill/>
                      <a:ln w="4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290" name="Freeform 286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546" y="929"/>
                        <a:ext cx="532" cy="25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30" y="214"/>
                          </a:cxn>
                          <a:cxn ang="0">
                            <a:pos x="236" y="252"/>
                          </a:cxn>
                          <a:cxn ang="0">
                            <a:pos x="262" y="252"/>
                          </a:cxn>
                          <a:cxn ang="0">
                            <a:pos x="284" y="200"/>
                          </a:cxn>
                          <a:cxn ang="0">
                            <a:pos x="362" y="160"/>
                          </a:cxn>
                          <a:cxn ang="0">
                            <a:pos x="444" y="122"/>
                          </a:cxn>
                          <a:cxn ang="0">
                            <a:pos x="532" y="122"/>
                          </a:cxn>
                          <a:cxn ang="0">
                            <a:pos x="444" y="14"/>
                          </a:cxn>
                          <a:cxn ang="0">
                            <a:pos x="306" y="96"/>
                          </a:cxn>
                          <a:cxn ang="0">
                            <a:pos x="244" y="106"/>
                          </a:cxn>
                          <a:cxn ang="0">
                            <a:pos x="206" y="70"/>
                          </a:cxn>
                          <a:cxn ang="0">
                            <a:pos x="154" y="80"/>
                          </a:cxn>
                          <a:cxn ang="0">
                            <a:pos x="174" y="0"/>
                          </a:cxn>
                          <a:cxn ang="0">
                            <a:pos x="4" y="134"/>
                          </a:cxn>
                          <a:cxn ang="0">
                            <a:pos x="0" y="134"/>
                          </a:cxn>
                          <a:cxn ang="0">
                            <a:pos x="18" y="186"/>
                          </a:cxn>
                          <a:cxn ang="0">
                            <a:pos x="230" y="214"/>
                          </a:cxn>
                        </a:cxnLst>
                        <a:rect l="0" t="0" r="r" b="b"/>
                        <a:pathLst>
                          <a:path w="532" h="252">
                            <a:moveTo>
                              <a:pt x="230" y="214"/>
                            </a:moveTo>
                            <a:lnTo>
                              <a:pt x="236" y="252"/>
                            </a:lnTo>
                            <a:lnTo>
                              <a:pt x="262" y="252"/>
                            </a:lnTo>
                            <a:lnTo>
                              <a:pt x="284" y="200"/>
                            </a:lnTo>
                            <a:lnTo>
                              <a:pt x="362" y="160"/>
                            </a:lnTo>
                            <a:lnTo>
                              <a:pt x="444" y="122"/>
                            </a:lnTo>
                            <a:lnTo>
                              <a:pt x="532" y="122"/>
                            </a:lnTo>
                            <a:lnTo>
                              <a:pt x="444" y="14"/>
                            </a:lnTo>
                            <a:lnTo>
                              <a:pt x="306" y="96"/>
                            </a:lnTo>
                            <a:lnTo>
                              <a:pt x="244" y="106"/>
                            </a:lnTo>
                            <a:lnTo>
                              <a:pt x="206" y="70"/>
                            </a:lnTo>
                            <a:lnTo>
                              <a:pt x="154" y="80"/>
                            </a:lnTo>
                            <a:lnTo>
                              <a:pt x="174" y="0"/>
                            </a:lnTo>
                            <a:lnTo>
                              <a:pt x="4" y="134"/>
                            </a:lnTo>
                            <a:lnTo>
                              <a:pt x="0" y="134"/>
                            </a:lnTo>
                            <a:lnTo>
                              <a:pt x="18" y="186"/>
                            </a:lnTo>
                            <a:lnTo>
                              <a:pt x="230" y="214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291" name="Freeform 286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958" y="1833"/>
                        <a:ext cx="676" cy="47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70" y="118"/>
                          </a:cxn>
                          <a:cxn ang="0">
                            <a:pos x="662" y="26"/>
                          </a:cxn>
                          <a:cxn ang="0">
                            <a:pos x="50" y="0"/>
                          </a:cxn>
                          <a:cxn ang="0">
                            <a:pos x="0" y="466"/>
                          </a:cxn>
                          <a:cxn ang="0">
                            <a:pos x="594" y="476"/>
                          </a:cxn>
                          <a:cxn ang="0">
                            <a:pos x="676" y="474"/>
                          </a:cxn>
                          <a:cxn ang="0">
                            <a:pos x="668" y="118"/>
                          </a:cxn>
                          <a:cxn ang="0">
                            <a:pos x="670" y="118"/>
                          </a:cxn>
                        </a:cxnLst>
                        <a:rect l="0" t="0" r="r" b="b"/>
                        <a:pathLst>
                          <a:path w="676" h="476">
                            <a:moveTo>
                              <a:pt x="670" y="118"/>
                            </a:moveTo>
                            <a:lnTo>
                              <a:pt x="662" y="26"/>
                            </a:lnTo>
                            <a:lnTo>
                              <a:pt x="50" y="0"/>
                            </a:lnTo>
                            <a:lnTo>
                              <a:pt x="0" y="466"/>
                            </a:lnTo>
                            <a:lnTo>
                              <a:pt x="594" y="476"/>
                            </a:lnTo>
                            <a:lnTo>
                              <a:pt x="676" y="474"/>
                            </a:lnTo>
                            <a:lnTo>
                              <a:pt x="668" y="118"/>
                            </a:lnTo>
                            <a:lnTo>
                              <a:pt x="670" y="118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292" name="Freeform 286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698" y="1433"/>
                        <a:ext cx="742" cy="135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94" y="1314"/>
                          </a:cxn>
                          <a:cxn ang="0">
                            <a:pos x="682" y="1260"/>
                          </a:cxn>
                          <a:cxn ang="0">
                            <a:pos x="732" y="1150"/>
                          </a:cxn>
                          <a:cxn ang="0">
                            <a:pos x="742" y="1140"/>
                          </a:cxn>
                          <a:cxn ang="0">
                            <a:pos x="712" y="1044"/>
                          </a:cxn>
                          <a:cxn ang="0">
                            <a:pos x="324" y="482"/>
                          </a:cxn>
                          <a:cxn ang="0">
                            <a:pos x="334" y="454"/>
                          </a:cxn>
                          <a:cxn ang="0">
                            <a:pos x="324" y="426"/>
                          </a:cxn>
                          <a:cxn ang="0">
                            <a:pos x="402" y="98"/>
                          </a:cxn>
                          <a:cxn ang="0">
                            <a:pos x="70" y="8"/>
                          </a:cxn>
                          <a:cxn ang="0">
                            <a:pos x="68" y="0"/>
                          </a:cxn>
                          <a:cxn ang="0">
                            <a:pos x="70" y="34"/>
                          </a:cxn>
                          <a:cxn ang="0">
                            <a:pos x="0" y="156"/>
                          </a:cxn>
                          <a:cxn ang="0">
                            <a:pos x="42" y="278"/>
                          </a:cxn>
                          <a:cxn ang="0">
                            <a:pos x="32" y="384"/>
                          </a:cxn>
                          <a:cxn ang="0">
                            <a:pos x="102" y="534"/>
                          </a:cxn>
                          <a:cxn ang="0">
                            <a:pos x="102" y="614"/>
                          </a:cxn>
                          <a:cxn ang="0">
                            <a:pos x="122" y="682"/>
                          </a:cxn>
                          <a:cxn ang="0">
                            <a:pos x="90" y="734"/>
                          </a:cxn>
                          <a:cxn ang="0">
                            <a:pos x="190" y="870"/>
                          </a:cxn>
                          <a:cxn ang="0">
                            <a:pos x="190" y="1006"/>
                          </a:cxn>
                          <a:cxn ang="0">
                            <a:pos x="360" y="1114"/>
                          </a:cxn>
                          <a:cxn ang="0">
                            <a:pos x="360" y="1178"/>
                          </a:cxn>
                          <a:cxn ang="0">
                            <a:pos x="450" y="1236"/>
                          </a:cxn>
                          <a:cxn ang="0">
                            <a:pos x="450" y="1342"/>
                          </a:cxn>
                          <a:cxn ang="0">
                            <a:pos x="668" y="1354"/>
                          </a:cxn>
                          <a:cxn ang="0">
                            <a:pos x="672" y="1358"/>
                          </a:cxn>
                          <a:cxn ang="0">
                            <a:pos x="668" y="1354"/>
                          </a:cxn>
                          <a:cxn ang="0">
                            <a:pos x="694" y="1314"/>
                          </a:cxn>
                        </a:cxnLst>
                        <a:rect l="0" t="0" r="r" b="b"/>
                        <a:pathLst>
                          <a:path w="742" h="1358">
                            <a:moveTo>
                              <a:pt x="694" y="1314"/>
                            </a:moveTo>
                            <a:lnTo>
                              <a:pt x="682" y="1260"/>
                            </a:lnTo>
                            <a:lnTo>
                              <a:pt x="732" y="1150"/>
                            </a:lnTo>
                            <a:lnTo>
                              <a:pt x="742" y="1140"/>
                            </a:lnTo>
                            <a:lnTo>
                              <a:pt x="712" y="1044"/>
                            </a:lnTo>
                            <a:lnTo>
                              <a:pt x="324" y="482"/>
                            </a:lnTo>
                            <a:lnTo>
                              <a:pt x="334" y="454"/>
                            </a:lnTo>
                            <a:lnTo>
                              <a:pt x="324" y="426"/>
                            </a:lnTo>
                            <a:lnTo>
                              <a:pt x="402" y="98"/>
                            </a:lnTo>
                            <a:lnTo>
                              <a:pt x="70" y="8"/>
                            </a:lnTo>
                            <a:lnTo>
                              <a:pt x="68" y="0"/>
                            </a:lnTo>
                            <a:lnTo>
                              <a:pt x="70" y="34"/>
                            </a:lnTo>
                            <a:lnTo>
                              <a:pt x="0" y="156"/>
                            </a:lnTo>
                            <a:lnTo>
                              <a:pt x="42" y="278"/>
                            </a:lnTo>
                            <a:lnTo>
                              <a:pt x="32" y="384"/>
                            </a:lnTo>
                            <a:lnTo>
                              <a:pt x="102" y="534"/>
                            </a:lnTo>
                            <a:lnTo>
                              <a:pt x="102" y="614"/>
                            </a:lnTo>
                            <a:lnTo>
                              <a:pt x="122" y="682"/>
                            </a:lnTo>
                            <a:lnTo>
                              <a:pt x="90" y="734"/>
                            </a:lnTo>
                            <a:lnTo>
                              <a:pt x="190" y="870"/>
                            </a:lnTo>
                            <a:lnTo>
                              <a:pt x="190" y="1006"/>
                            </a:lnTo>
                            <a:lnTo>
                              <a:pt x="360" y="1114"/>
                            </a:lnTo>
                            <a:lnTo>
                              <a:pt x="360" y="1178"/>
                            </a:lnTo>
                            <a:lnTo>
                              <a:pt x="450" y="1236"/>
                            </a:lnTo>
                            <a:lnTo>
                              <a:pt x="450" y="1342"/>
                            </a:lnTo>
                            <a:lnTo>
                              <a:pt x="668" y="1354"/>
                            </a:lnTo>
                            <a:lnTo>
                              <a:pt x="672" y="1358"/>
                            </a:lnTo>
                            <a:lnTo>
                              <a:pt x="668" y="1354"/>
                            </a:lnTo>
                            <a:lnTo>
                              <a:pt x="694" y="1314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293" name="Freeform 286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816" y="1295"/>
                        <a:ext cx="656" cy="55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6" y="388"/>
                          </a:cxn>
                          <a:cxn ang="0">
                            <a:pos x="28" y="388"/>
                          </a:cxn>
                          <a:cxn ang="0">
                            <a:pos x="0" y="508"/>
                          </a:cxn>
                          <a:cxn ang="0">
                            <a:pos x="192" y="536"/>
                          </a:cxn>
                          <a:cxn ang="0">
                            <a:pos x="650" y="550"/>
                          </a:cxn>
                          <a:cxn ang="0">
                            <a:pos x="656" y="40"/>
                          </a:cxn>
                          <a:cxn ang="0">
                            <a:pos x="64" y="0"/>
                          </a:cxn>
                          <a:cxn ang="0">
                            <a:pos x="26" y="388"/>
                          </a:cxn>
                        </a:cxnLst>
                        <a:rect l="0" t="0" r="r" b="b"/>
                        <a:pathLst>
                          <a:path w="656" h="550">
                            <a:moveTo>
                              <a:pt x="26" y="388"/>
                            </a:moveTo>
                            <a:lnTo>
                              <a:pt x="28" y="388"/>
                            </a:lnTo>
                            <a:lnTo>
                              <a:pt x="0" y="508"/>
                            </a:lnTo>
                            <a:lnTo>
                              <a:pt x="192" y="536"/>
                            </a:lnTo>
                            <a:lnTo>
                              <a:pt x="650" y="550"/>
                            </a:lnTo>
                            <a:lnTo>
                              <a:pt x="656" y="40"/>
                            </a:lnTo>
                            <a:lnTo>
                              <a:pt x="64" y="0"/>
                            </a:lnTo>
                            <a:lnTo>
                              <a:pt x="26" y="388"/>
                            </a:lnTo>
                            <a:close/>
                          </a:path>
                        </a:pathLst>
                      </a:custGeom>
                      <a:grpFill/>
                      <a:ln w="4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294" name="Freeform 286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766" y="2147"/>
                        <a:ext cx="762" cy="32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06" y="304"/>
                          </a:cxn>
                          <a:cxn ang="0">
                            <a:pos x="554" y="246"/>
                          </a:cxn>
                          <a:cxn ang="0">
                            <a:pos x="580" y="154"/>
                          </a:cxn>
                          <a:cxn ang="0">
                            <a:pos x="752" y="30"/>
                          </a:cxn>
                          <a:cxn ang="0">
                            <a:pos x="762" y="0"/>
                          </a:cxn>
                          <a:cxn ang="0">
                            <a:pos x="762" y="0"/>
                          </a:cxn>
                          <a:cxn ang="0">
                            <a:pos x="332" y="88"/>
                          </a:cxn>
                          <a:cxn ang="0">
                            <a:pos x="54" y="134"/>
                          </a:cxn>
                          <a:cxn ang="0">
                            <a:pos x="32" y="134"/>
                          </a:cxn>
                          <a:cxn ang="0">
                            <a:pos x="32" y="230"/>
                          </a:cxn>
                          <a:cxn ang="0">
                            <a:pos x="30" y="230"/>
                          </a:cxn>
                          <a:cxn ang="0">
                            <a:pos x="0" y="324"/>
                          </a:cxn>
                          <a:cxn ang="0">
                            <a:pos x="206" y="304"/>
                          </a:cxn>
                        </a:cxnLst>
                        <a:rect l="0" t="0" r="r" b="b"/>
                        <a:pathLst>
                          <a:path w="762" h="324">
                            <a:moveTo>
                              <a:pt x="206" y="304"/>
                            </a:moveTo>
                            <a:lnTo>
                              <a:pt x="554" y="246"/>
                            </a:lnTo>
                            <a:lnTo>
                              <a:pt x="580" y="154"/>
                            </a:lnTo>
                            <a:lnTo>
                              <a:pt x="752" y="30"/>
                            </a:lnTo>
                            <a:lnTo>
                              <a:pt x="762" y="0"/>
                            </a:lnTo>
                            <a:lnTo>
                              <a:pt x="762" y="0"/>
                            </a:lnTo>
                            <a:lnTo>
                              <a:pt x="332" y="88"/>
                            </a:lnTo>
                            <a:lnTo>
                              <a:pt x="54" y="134"/>
                            </a:lnTo>
                            <a:lnTo>
                              <a:pt x="32" y="134"/>
                            </a:lnTo>
                            <a:lnTo>
                              <a:pt x="32" y="230"/>
                            </a:lnTo>
                            <a:lnTo>
                              <a:pt x="30" y="230"/>
                            </a:lnTo>
                            <a:lnTo>
                              <a:pt x="0" y="324"/>
                            </a:lnTo>
                            <a:lnTo>
                              <a:pt x="206" y="304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295" name="Freeform 286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324" y="1975"/>
                        <a:ext cx="788" cy="4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96" y="202"/>
                          </a:cxn>
                          <a:cxn ang="0">
                            <a:pos x="26" y="326"/>
                          </a:cxn>
                          <a:cxn ang="0">
                            <a:pos x="0" y="418"/>
                          </a:cxn>
                          <a:cxn ang="0">
                            <a:pos x="62" y="408"/>
                          </a:cxn>
                          <a:cxn ang="0">
                            <a:pos x="312" y="310"/>
                          </a:cxn>
                          <a:cxn ang="0">
                            <a:pos x="344" y="344"/>
                          </a:cxn>
                          <a:cxn ang="0">
                            <a:pos x="424" y="326"/>
                          </a:cxn>
                          <a:cxn ang="0">
                            <a:pos x="558" y="414"/>
                          </a:cxn>
                          <a:cxn ang="0">
                            <a:pos x="560" y="408"/>
                          </a:cxn>
                          <a:cxn ang="0">
                            <a:pos x="628" y="368"/>
                          </a:cxn>
                          <a:cxn ang="0">
                            <a:pos x="628" y="328"/>
                          </a:cxn>
                          <a:cxn ang="0">
                            <a:pos x="678" y="248"/>
                          </a:cxn>
                          <a:cxn ang="0">
                            <a:pos x="738" y="248"/>
                          </a:cxn>
                          <a:cxn ang="0">
                            <a:pos x="788" y="128"/>
                          </a:cxn>
                          <a:cxn ang="0">
                            <a:pos x="788" y="46"/>
                          </a:cxn>
                          <a:cxn ang="0">
                            <a:pos x="754" y="0"/>
                          </a:cxn>
                          <a:cxn ang="0">
                            <a:pos x="208" y="170"/>
                          </a:cxn>
                          <a:cxn ang="0">
                            <a:pos x="196" y="202"/>
                          </a:cxn>
                        </a:cxnLst>
                        <a:rect l="0" t="0" r="r" b="b"/>
                        <a:pathLst>
                          <a:path w="788" h="418">
                            <a:moveTo>
                              <a:pt x="196" y="202"/>
                            </a:moveTo>
                            <a:lnTo>
                              <a:pt x="26" y="326"/>
                            </a:lnTo>
                            <a:lnTo>
                              <a:pt x="0" y="418"/>
                            </a:lnTo>
                            <a:lnTo>
                              <a:pt x="62" y="408"/>
                            </a:lnTo>
                            <a:lnTo>
                              <a:pt x="312" y="310"/>
                            </a:lnTo>
                            <a:lnTo>
                              <a:pt x="344" y="344"/>
                            </a:lnTo>
                            <a:lnTo>
                              <a:pt x="424" y="326"/>
                            </a:lnTo>
                            <a:lnTo>
                              <a:pt x="558" y="414"/>
                            </a:lnTo>
                            <a:lnTo>
                              <a:pt x="560" y="408"/>
                            </a:lnTo>
                            <a:lnTo>
                              <a:pt x="628" y="368"/>
                            </a:lnTo>
                            <a:lnTo>
                              <a:pt x="628" y="328"/>
                            </a:lnTo>
                            <a:lnTo>
                              <a:pt x="678" y="248"/>
                            </a:lnTo>
                            <a:lnTo>
                              <a:pt x="738" y="248"/>
                            </a:lnTo>
                            <a:lnTo>
                              <a:pt x="788" y="128"/>
                            </a:lnTo>
                            <a:lnTo>
                              <a:pt x="788" y="46"/>
                            </a:lnTo>
                            <a:lnTo>
                              <a:pt x="754" y="0"/>
                            </a:lnTo>
                            <a:lnTo>
                              <a:pt x="208" y="170"/>
                            </a:lnTo>
                            <a:lnTo>
                              <a:pt x="196" y="20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296" name="Freeform 286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106" y="1349"/>
                        <a:ext cx="110" cy="7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4" y="38"/>
                          </a:cxn>
                          <a:cxn ang="0">
                            <a:pos x="0" y="76"/>
                          </a:cxn>
                          <a:cxn ang="0">
                            <a:pos x="46" y="52"/>
                          </a:cxn>
                          <a:cxn ang="0">
                            <a:pos x="106" y="12"/>
                          </a:cxn>
                          <a:cxn ang="0">
                            <a:pos x="110" y="0"/>
                          </a:cxn>
                          <a:cxn ang="0">
                            <a:pos x="98" y="0"/>
                          </a:cxn>
                          <a:cxn ang="0">
                            <a:pos x="14" y="38"/>
                          </a:cxn>
                        </a:cxnLst>
                        <a:rect l="0" t="0" r="r" b="b"/>
                        <a:pathLst>
                          <a:path w="110" h="76">
                            <a:moveTo>
                              <a:pt x="14" y="38"/>
                            </a:moveTo>
                            <a:lnTo>
                              <a:pt x="0" y="76"/>
                            </a:lnTo>
                            <a:lnTo>
                              <a:pt x="46" y="52"/>
                            </a:lnTo>
                            <a:lnTo>
                              <a:pt x="106" y="12"/>
                            </a:lnTo>
                            <a:lnTo>
                              <a:pt x="110" y="0"/>
                            </a:lnTo>
                            <a:lnTo>
                              <a:pt x="98" y="0"/>
                            </a:lnTo>
                            <a:lnTo>
                              <a:pt x="14" y="38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297" name="Freeform 286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628" y="1945"/>
                        <a:ext cx="700" cy="36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26" y="62"/>
                          </a:cxn>
                          <a:cxn ang="0">
                            <a:pos x="642" y="0"/>
                          </a:cxn>
                          <a:cxn ang="0">
                            <a:pos x="606" y="0"/>
                          </a:cxn>
                          <a:cxn ang="0">
                            <a:pos x="608" y="0"/>
                          </a:cxn>
                          <a:cxn ang="0">
                            <a:pos x="0" y="8"/>
                          </a:cxn>
                          <a:cxn ang="0">
                            <a:pos x="10" y="362"/>
                          </a:cxn>
                          <a:cxn ang="0">
                            <a:pos x="700" y="338"/>
                          </a:cxn>
                          <a:cxn ang="0">
                            <a:pos x="680" y="90"/>
                          </a:cxn>
                          <a:cxn ang="0">
                            <a:pos x="626" y="62"/>
                          </a:cxn>
                        </a:cxnLst>
                        <a:rect l="0" t="0" r="r" b="b"/>
                        <a:pathLst>
                          <a:path w="700" h="362">
                            <a:moveTo>
                              <a:pt x="626" y="62"/>
                            </a:moveTo>
                            <a:lnTo>
                              <a:pt x="642" y="0"/>
                            </a:lnTo>
                            <a:lnTo>
                              <a:pt x="606" y="0"/>
                            </a:lnTo>
                            <a:lnTo>
                              <a:pt x="608" y="0"/>
                            </a:lnTo>
                            <a:lnTo>
                              <a:pt x="0" y="8"/>
                            </a:lnTo>
                            <a:lnTo>
                              <a:pt x="10" y="362"/>
                            </a:lnTo>
                            <a:lnTo>
                              <a:pt x="700" y="338"/>
                            </a:lnTo>
                            <a:lnTo>
                              <a:pt x="680" y="90"/>
                            </a:lnTo>
                            <a:lnTo>
                              <a:pt x="626" y="6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298" name="Freeform 286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08" y="1089"/>
                        <a:ext cx="390" cy="51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50" y="464"/>
                          </a:cxn>
                          <a:cxn ang="0">
                            <a:pos x="338" y="460"/>
                          </a:cxn>
                          <a:cxn ang="0">
                            <a:pos x="390" y="284"/>
                          </a:cxn>
                          <a:cxn ang="0">
                            <a:pos x="320" y="164"/>
                          </a:cxn>
                          <a:cxn ang="0">
                            <a:pos x="280" y="190"/>
                          </a:cxn>
                          <a:cxn ang="0">
                            <a:pos x="250" y="14"/>
                          </a:cxn>
                          <a:cxn ang="0">
                            <a:pos x="100" y="0"/>
                          </a:cxn>
                          <a:cxn ang="0">
                            <a:pos x="100" y="28"/>
                          </a:cxn>
                          <a:cxn ang="0">
                            <a:pos x="22" y="124"/>
                          </a:cxn>
                          <a:cxn ang="0">
                            <a:pos x="0" y="232"/>
                          </a:cxn>
                          <a:cxn ang="0">
                            <a:pos x="12" y="272"/>
                          </a:cxn>
                          <a:cxn ang="0">
                            <a:pos x="50" y="378"/>
                          </a:cxn>
                          <a:cxn ang="0">
                            <a:pos x="50" y="486"/>
                          </a:cxn>
                          <a:cxn ang="0">
                            <a:pos x="24" y="510"/>
                          </a:cxn>
                          <a:cxn ang="0">
                            <a:pos x="212" y="506"/>
                          </a:cxn>
                          <a:cxn ang="0">
                            <a:pos x="350" y="464"/>
                          </a:cxn>
                        </a:cxnLst>
                        <a:rect l="0" t="0" r="r" b="b"/>
                        <a:pathLst>
                          <a:path w="390" h="510">
                            <a:moveTo>
                              <a:pt x="350" y="464"/>
                            </a:moveTo>
                            <a:lnTo>
                              <a:pt x="338" y="460"/>
                            </a:lnTo>
                            <a:lnTo>
                              <a:pt x="390" y="284"/>
                            </a:lnTo>
                            <a:lnTo>
                              <a:pt x="320" y="164"/>
                            </a:lnTo>
                            <a:lnTo>
                              <a:pt x="280" y="190"/>
                            </a:lnTo>
                            <a:lnTo>
                              <a:pt x="250" y="14"/>
                            </a:lnTo>
                            <a:lnTo>
                              <a:pt x="100" y="0"/>
                            </a:lnTo>
                            <a:lnTo>
                              <a:pt x="100" y="28"/>
                            </a:lnTo>
                            <a:lnTo>
                              <a:pt x="22" y="124"/>
                            </a:lnTo>
                            <a:lnTo>
                              <a:pt x="0" y="232"/>
                            </a:lnTo>
                            <a:lnTo>
                              <a:pt x="12" y="272"/>
                            </a:lnTo>
                            <a:lnTo>
                              <a:pt x="50" y="378"/>
                            </a:lnTo>
                            <a:lnTo>
                              <a:pt x="50" y="486"/>
                            </a:lnTo>
                            <a:lnTo>
                              <a:pt x="24" y="510"/>
                            </a:lnTo>
                            <a:lnTo>
                              <a:pt x="212" y="506"/>
                            </a:lnTo>
                            <a:lnTo>
                              <a:pt x="350" y="464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299" name="Freeform 287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028" y="1531"/>
                        <a:ext cx="540" cy="94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68" y="688"/>
                          </a:cxn>
                          <a:cxn ang="0">
                            <a:pos x="540" y="98"/>
                          </a:cxn>
                          <a:cxn ang="0">
                            <a:pos x="302" y="50"/>
                          </a:cxn>
                          <a:cxn ang="0">
                            <a:pos x="302" y="46"/>
                          </a:cxn>
                          <a:cxn ang="0">
                            <a:pos x="76" y="0"/>
                          </a:cxn>
                          <a:cxn ang="0">
                            <a:pos x="0" y="328"/>
                          </a:cxn>
                          <a:cxn ang="0">
                            <a:pos x="10" y="356"/>
                          </a:cxn>
                          <a:cxn ang="0">
                            <a:pos x="0" y="384"/>
                          </a:cxn>
                          <a:cxn ang="0">
                            <a:pos x="384" y="942"/>
                          </a:cxn>
                          <a:cxn ang="0">
                            <a:pos x="414" y="794"/>
                          </a:cxn>
                          <a:cxn ang="0">
                            <a:pos x="454" y="806"/>
                          </a:cxn>
                          <a:cxn ang="0">
                            <a:pos x="468" y="688"/>
                          </a:cxn>
                          <a:cxn ang="0">
                            <a:pos x="468" y="688"/>
                          </a:cxn>
                          <a:cxn ang="0">
                            <a:pos x="468" y="688"/>
                          </a:cxn>
                        </a:cxnLst>
                        <a:rect l="0" t="0" r="r" b="b"/>
                        <a:pathLst>
                          <a:path w="540" h="942">
                            <a:moveTo>
                              <a:pt x="468" y="688"/>
                            </a:moveTo>
                            <a:lnTo>
                              <a:pt x="540" y="98"/>
                            </a:lnTo>
                            <a:lnTo>
                              <a:pt x="302" y="50"/>
                            </a:lnTo>
                            <a:lnTo>
                              <a:pt x="302" y="46"/>
                            </a:lnTo>
                            <a:lnTo>
                              <a:pt x="76" y="0"/>
                            </a:lnTo>
                            <a:lnTo>
                              <a:pt x="0" y="328"/>
                            </a:lnTo>
                            <a:lnTo>
                              <a:pt x="10" y="356"/>
                            </a:lnTo>
                            <a:lnTo>
                              <a:pt x="0" y="384"/>
                            </a:lnTo>
                            <a:lnTo>
                              <a:pt x="384" y="942"/>
                            </a:lnTo>
                            <a:lnTo>
                              <a:pt x="414" y="794"/>
                            </a:lnTo>
                            <a:lnTo>
                              <a:pt x="454" y="806"/>
                            </a:lnTo>
                            <a:lnTo>
                              <a:pt x="468" y="688"/>
                            </a:lnTo>
                            <a:lnTo>
                              <a:pt x="468" y="688"/>
                            </a:lnTo>
                            <a:lnTo>
                              <a:pt x="468" y="688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00" name="Freeform 287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194" y="1185"/>
                        <a:ext cx="86" cy="15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18"/>
                          </a:cxn>
                          <a:cxn ang="0">
                            <a:pos x="26" y="156"/>
                          </a:cxn>
                          <a:cxn ang="0">
                            <a:pos x="48" y="108"/>
                          </a:cxn>
                          <a:cxn ang="0">
                            <a:pos x="86" y="40"/>
                          </a:cxn>
                          <a:cxn ang="0">
                            <a:pos x="50" y="0"/>
                          </a:cxn>
                          <a:cxn ang="0">
                            <a:pos x="0" y="18"/>
                          </a:cxn>
                        </a:cxnLst>
                        <a:rect l="0" t="0" r="r" b="b"/>
                        <a:pathLst>
                          <a:path w="86" h="156">
                            <a:moveTo>
                              <a:pt x="0" y="18"/>
                            </a:moveTo>
                            <a:lnTo>
                              <a:pt x="26" y="156"/>
                            </a:lnTo>
                            <a:lnTo>
                              <a:pt x="48" y="108"/>
                            </a:lnTo>
                            <a:lnTo>
                              <a:pt x="86" y="40"/>
                            </a:lnTo>
                            <a:lnTo>
                              <a:pt x="50" y="0"/>
                            </a:lnTo>
                            <a:lnTo>
                              <a:pt x="0" y="18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01" name="Freeform 287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366" y="1699"/>
                        <a:ext cx="710" cy="47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92" y="106"/>
                          </a:cxn>
                          <a:cxn ang="0">
                            <a:pos x="502" y="26"/>
                          </a:cxn>
                          <a:cxn ang="0">
                            <a:pos x="442" y="0"/>
                          </a:cxn>
                          <a:cxn ang="0">
                            <a:pos x="424" y="26"/>
                          </a:cxn>
                          <a:cxn ang="0">
                            <a:pos x="386" y="26"/>
                          </a:cxn>
                          <a:cxn ang="0">
                            <a:pos x="344" y="84"/>
                          </a:cxn>
                          <a:cxn ang="0">
                            <a:pos x="314" y="158"/>
                          </a:cxn>
                          <a:cxn ang="0">
                            <a:pos x="286" y="132"/>
                          </a:cxn>
                          <a:cxn ang="0">
                            <a:pos x="256" y="296"/>
                          </a:cxn>
                          <a:cxn ang="0">
                            <a:pos x="184" y="340"/>
                          </a:cxn>
                          <a:cxn ang="0">
                            <a:pos x="112" y="306"/>
                          </a:cxn>
                          <a:cxn ang="0">
                            <a:pos x="60" y="402"/>
                          </a:cxn>
                          <a:cxn ang="0">
                            <a:pos x="0" y="474"/>
                          </a:cxn>
                          <a:cxn ang="0">
                            <a:pos x="164" y="444"/>
                          </a:cxn>
                          <a:cxn ang="0">
                            <a:pos x="710" y="272"/>
                          </a:cxn>
                          <a:cxn ang="0">
                            <a:pos x="666" y="214"/>
                          </a:cxn>
                          <a:cxn ang="0">
                            <a:pos x="698" y="96"/>
                          </a:cxn>
                          <a:cxn ang="0">
                            <a:pos x="614" y="116"/>
                          </a:cxn>
                          <a:cxn ang="0">
                            <a:pos x="492" y="106"/>
                          </a:cxn>
                        </a:cxnLst>
                        <a:rect l="0" t="0" r="r" b="b"/>
                        <a:pathLst>
                          <a:path w="710" h="474">
                            <a:moveTo>
                              <a:pt x="492" y="106"/>
                            </a:moveTo>
                            <a:lnTo>
                              <a:pt x="502" y="26"/>
                            </a:lnTo>
                            <a:lnTo>
                              <a:pt x="442" y="0"/>
                            </a:lnTo>
                            <a:lnTo>
                              <a:pt x="424" y="26"/>
                            </a:lnTo>
                            <a:lnTo>
                              <a:pt x="386" y="26"/>
                            </a:lnTo>
                            <a:lnTo>
                              <a:pt x="344" y="84"/>
                            </a:lnTo>
                            <a:lnTo>
                              <a:pt x="314" y="158"/>
                            </a:lnTo>
                            <a:lnTo>
                              <a:pt x="286" y="132"/>
                            </a:lnTo>
                            <a:lnTo>
                              <a:pt x="256" y="296"/>
                            </a:lnTo>
                            <a:lnTo>
                              <a:pt x="184" y="340"/>
                            </a:lnTo>
                            <a:lnTo>
                              <a:pt x="112" y="306"/>
                            </a:lnTo>
                            <a:lnTo>
                              <a:pt x="60" y="402"/>
                            </a:lnTo>
                            <a:lnTo>
                              <a:pt x="0" y="474"/>
                            </a:lnTo>
                            <a:lnTo>
                              <a:pt x="164" y="444"/>
                            </a:lnTo>
                            <a:lnTo>
                              <a:pt x="710" y="272"/>
                            </a:lnTo>
                            <a:lnTo>
                              <a:pt x="666" y="214"/>
                            </a:lnTo>
                            <a:lnTo>
                              <a:pt x="698" y="96"/>
                            </a:lnTo>
                            <a:lnTo>
                              <a:pt x="614" y="116"/>
                            </a:lnTo>
                            <a:lnTo>
                              <a:pt x="492" y="106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02" name="Freeform 287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30" y="1591"/>
                        <a:ext cx="442" cy="22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16" y="0"/>
                          </a:cxn>
                          <a:cxn ang="0">
                            <a:pos x="0" y="108"/>
                          </a:cxn>
                          <a:cxn ang="0">
                            <a:pos x="24" y="150"/>
                          </a:cxn>
                          <a:cxn ang="0">
                            <a:pos x="126" y="94"/>
                          </a:cxn>
                          <a:cxn ang="0">
                            <a:pos x="178" y="106"/>
                          </a:cxn>
                          <a:cxn ang="0">
                            <a:pos x="178" y="104"/>
                          </a:cxn>
                          <a:cxn ang="0">
                            <a:pos x="180" y="106"/>
                          </a:cxn>
                          <a:cxn ang="0">
                            <a:pos x="180" y="106"/>
                          </a:cxn>
                          <a:cxn ang="0">
                            <a:pos x="242" y="132"/>
                          </a:cxn>
                          <a:cxn ang="0">
                            <a:pos x="232" y="212"/>
                          </a:cxn>
                          <a:cxn ang="0">
                            <a:pos x="354" y="222"/>
                          </a:cxn>
                          <a:cxn ang="0">
                            <a:pos x="436" y="200"/>
                          </a:cxn>
                          <a:cxn ang="0">
                            <a:pos x="442" y="174"/>
                          </a:cxn>
                          <a:cxn ang="0">
                            <a:pos x="442" y="134"/>
                          </a:cxn>
                          <a:cxn ang="0">
                            <a:pos x="374" y="162"/>
                          </a:cxn>
                          <a:cxn ang="0">
                            <a:pos x="316" y="0"/>
                          </a:cxn>
                        </a:cxnLst>
                        <a:rect l="0" t="0" r="r" b="b"/>
                        <a:pathLst>
                          <a:path w="442" h="222">
                            <a:moveTo>
                              <a:pt x="316" y="0"/>
                            </a:moveTo>
                            <a:lnTo>
                              <a:pt x="0" y="108"/>
                            </a:lnTo>
                            <a:lnTo>
                              <a:pt x="24" y="150"/>
                            </a:lnTo>
                            <a:lnTo>
                              <a:pt x="126" y="94"/>
                            </a:lnTo>
                            <a:lnTo>
                              <a:pt x="178" y="106"/>
                            </a:lnTo>
                            <a:lnTo>
                              <a:pt x="178" y="104"/>
                            </a:lnTo>
                            <a:lnTo>
                              <a:pt x="180" y="106"/>
                            </a:lnTo>
                            <a:lnTo>
                              <a:pt x="180" y="106"/>
                            </a:lnTo>
                            <a:lnTo>
                              <a:pt x="242" y="132"/>
                            </a:lnTo>
                            <a:lnTo>
                              <a:pt x="232" y="212"/>
                            </a:lnTo>
                            <a:lnTo>
                              <a:pt x="354" y="222"/>
                            </a:lnTo>
                            <a:lnTo>
                              <a:pt x="436" y="200"/>
                            </a:lnTo>
                            <a:lnTo>
                              <a:pt x="442" y="174"/>
                            </a:lnTo>
                            <a:lnTo>
                              <a:pt x="442" y="134"/>
                            </a:lnTo>
                            <a:lnTo>
                              <a:pt x="374" y="162"/>
                            </a:lnTo>
                            <a:lnTo>
                              <a:pt x="316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03" name="Freeform 287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626" y="1951"/>
                        <a:ext cx="12" cy="35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" y="2"/>
                          </a:cxn>
                          <a:cxn ang="0">
                            <a:pos x="2" y="0"/>
                          </a:cxn>
                          <a:cxn ang="0">
                            <a:pos x="0" y="0"/>
                          </a:cxn>
                          <a:cxn ang="0">
                            <a:pos x="8" y="356"/>
                          </a:cxn>
                          <a:cxn ang="0">
                            <a:pos x="12" y="356"/>
                          </a:cxn>
                          <a:cxn ang="0">
                            <a:pos x="2" y="2"/>
                          </a:cxn>
                          <a:cxn ang="0">
                            <a:pos x="2" y="2"/>
                          </a:cxn>
                        </a:cxnLst>
                        <a:rect l="0" t="0" r="r" b="b"/>
                        <a:pathLst>
                          <a:path w="12" h="356">
                            <a:moveTo>
                              <a:pt x="2" y="2"/>
                            </a:moveTo>
                            <a:lnTo>
                              <a:pt x="2" y="0"/>
                            </a:lnTo>
                            <a:lnTo>
                              <a:pt x="0" y="0"/>
                            </a:lnTo>
                            <a:lnTo>
                              <a:pt x="8" y="356"/>
                            </a:lnTo>
                            <a:lnTo>
                              <a:pt x="12" y="356"/>
                            </a:lnTo>
                            <a:lnTo>
                              <a:pt x="2" y="2"/>
                            </a:lnTo>
                            <a:lnTo>
                              <a:pt x="2" y="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04" name="Freeform 287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202" y="1875"/>
                        <a:ext cx="2" cy="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0" y="2"/>
                          </a:cxn>
                          <a:cxn ang="0">
                            <a:pos x="2" y="2"/>
                          </a:cxn>
                          <a:cxn ang="0">
                            <a:pos x="0" y="0"/>
                          </a:cxn>
                          <a:cxn ang="0">
                            <a:pos x="0" y="0"/>
                          </a:cxn>
                        </a:cxnLst>
                        <a:rect l="0" t="0" r="r" b="b"/>
                        <a:pathLst>
                          <a:path w="2" h="2">
                            <a:moveTo>
                              <a:pt x="0" y="0"/>
                            </a:moveTo>
                            <a:lnTo>
                              <a:pt x="0" y="2"/>
                            </a:lnTo>
                            <a:lnTo>
                              <a:pt x="2" y="2"/>
                            </a:lnTo>
                            <a:lnTo>
                              <a:pt x="0" y="0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05" name="Freeform 287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210" y="1865"/>
                        <a:ext cx="346" cy="1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46" y="0"/>
                          </a:cxn>
                          <a:cxn ang="0">
                            <a:pos x="0" y="10"/>
                          </a:cxn>
                          <a:cxn ang="0">
                            <a:pos x="0" y="12"/>
                          </a:cxn>
                          <a:cxn ang="0">
                            <a:pos x="346" y="4"/>
                          </a:cxn>
                          <a:cxn ang="0">
                            <a:pos x="346" y="0"/>
                          </a:cxn>
                        </a:cxnLst>
                        <a:rect l="0" t="0" r="r" b="b"/>
                        <a:pathLst>
                          <a:path w="346" h="12">
                            <a:moveTo>
                              <a:pt x="346" y="0"/>
                            </a:moveTo>
                            <a:lnTo>
                              <a:pt x="0" y="10"/>
                            </a:lnTo>
                            <a:lnTo>
                              <a:pt x="0" y="12"/>
                            </a:lnTo>
                            <a:lnTo>
                              <a:pt x="346" y="4"/>
                            </a:lnTo>
                            <a:lnTo>
                              <a:pt x="346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06" name="Rectangle 287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022" y="3015"/>
                        <a:ext cx="2" cy="4"/>
                      </a:xfrm>
                      <a:prstGeom prst="rect">
                        <a:avLst/>
                      </a:pr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07" name="Freeform 287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70" y="2457"/>
                        <a:ext cx="54" cy="55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52" y="558"/>
                          </a:cxn>
                          <a:cxn ang="0">
                            <a:pos x="54" y="558"/>
                          </a:cxn>
                          <a:cxn ang="0">
                            <a:pos x="2" y="0"/>
                          </a:cxn>
                          <a:cxn ang="0">
                            <a:pos x="0" y="0"/>
                          </a:cxn>
                        </a:cxnLst>
                        <a:rect l="0" t="0" r="r" b="b"/>
                        <a:pathLst>
                          <a:path w="54" h="558">
                            <a:moveTo>
                              <a:pt x="0" y="0"/>
                            </a:moveTo>
                            <a:lnTo>
                              <a:pt x="52" y="558"/>
                            </a:lnTo>
                            <a:lnTo>
                              <a:pt x="54" y="558"/>
                            </a:lnTo>
                            <a:lnTo>
                              <a:pt x="2" y="0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08" name="Freeform 287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320" y="2145"/>
                        <a:ext cx="212" cy="24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6" y="156"/>
                          </a:cxn>
                          <a:cxn ang="0">
                            <a:pos x="0" y="248"/>
                          </a:cxn>
                          <a:cxn ang="0">
                            <a:pos x="4" y="248"/>
                          </a:cxn>
                          <a:cxn ang="0">
                            <a:pos x="30" y="156"/>
                          </a:cxn>
                          <a:cxn ang="0">
                            <a:pos x="200" y="32"/>
                          </a:cxn>
                          <a:cxn ang="0">
                            <a:pos x="212" y="0"/>
                          </a:cxn>
                          <a:cxn ang="0">
                            <a:pos x="208" y="2"/>
                          </a:cxn>
                          <a:cxn ang="0">
                            <a:pos x="198" y="32"/>
                          </a:cxn>
                          <a:cxn ang="0">
                            <a:pos x="26" y="156"/>
                          </a:cxn>
                        </a:cxnLst>
                        <a:rect l="0" t="0" r="r" b="b"/>
                        <a:pathLst>
                          <a:path w="212" h="248">
                            <a:moveTo>
                              <a:pt x="26" y="156"/>
                            </a:moveTo>
                            <a:lnTo>
                              <a:pt x="0" y="248"/>
                            </a:lnTo>
                            <a:lnTo>
                              <a:pt x="4" y="248"/>
                            </a:lnTo>
                            <a:lnTo>
                              <a:pt x="30" y="156"/>
                            </a:lnTo>
                            <a:lnTo>
                              <a:pt x="200" y="32"/>
                            </a:lnTo>
                            <a:lnTo>
                              <a:pt x="212" y="0"/>
                            </a:lnTo>
                            <a:lnTo>
                              <a:pt x="208" y="2"/>
                            </a:lnTo>
                            <a:lnTo>
                              <a:pt x="198" y="32"/>
                            </a:lnTo>
                            <a:lnTo>
                              <a:pt x="26" y="156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09" name="Freeform 288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476" y="2001"/>
                        <a:ext cx="2" cy="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0" y="0"/>
                          </a:cxn>
                          <a:cxn ang="0">
                            <a:pos x="2" y="2"/>
                          </a:cxn>
                          <a:cxn ang="0">
                            <a:pos x="0" y="0"/>
                          </a:cxn>
                        </a:cxnLst>
                        <a:rect l="0" t="0" r="r" b="b"/>
                        <a:pathLst>
                          <a:path w="2" h="2">
                            <a:moveTo>
                              <a:pt x="0" y="0"/>
                            </a:moveTo>
                            <a:lnTo>
                              <a:pt x="0" y="0"/>
                            </a:lnTo>
                            <a:lnTo>
                              <a:pt x="2" y="2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10" name="Freeform 288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360" y="2003"/>
                        <a:ext cx="118" cy="17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4" y="98"/>
                          </a:cxn>
                          <a:cxn ang="0">
                            <a:pos x="0" y="172"/>
                          </a:cxn>
                          <a:cxn ang="0">
                            <a:pos x="6" y="170"/>
                          </a:cxn>
                          <a:cxn ang="0">
                            <a:pos x="6" y="170"/>
                          </a:cxn>
                          <a:cxn ang="0">
                            <a:pos x="66" y="98"/>
                          </a:cxn>
                          <a:cxn ang="0">
                            <a:pos x="118" y="2"/>
                          </a:cxn>
                          <a:cxn ang="0">
                            <a:pos x="114" y="0"/>
                          </a:cxn>
                          <a:cxn ang="0">
                            <a:pos x="64" y="98"/>
                          </a:cxn>
                        </a:cxnLst>
                        <a:rect l="0" t="0" r="r" b="b"/>
                        <a:pathLst>
                          <a:path w="118" h="172">
                            <a:moveTo>
                              <a:pt x="64" y="98"/>
                            </a:moveTo>
                            <a:lnTo>
                              <a:pt x="0" y="172"/>
                            </a:lnTo>
                            <a:lnTo>
                              <a:pt x="6" y="170"/>
                            </a:lnTo>
                            <a:lnTo>
                              <a:pt x="6" y="170"/>
                            </a:lnTo>
                            <a:lnTo>
                              <a:pt x="66" y="98"/>
                            </a:lnTo>
                            <a:lnTo>
                              <a:pt x="118" y="2"/>
                            </a:lnTo>
                            <a:lnTo>
                              <a:pt x="114" y="0"/>
                            </a:lnTo>
                            <a:lnTo>
                              <a:pt x="64" y="98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11" name="Freeform 288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072" y="1655"/>
                        <a:ext cx="2" cy="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" y="6"/>
                          </a:cxn>
                          <a:cxn ang="0">
                            <a:pos x="2" y="2"/>
                          </a:cxn>
                          <a:cxn ang="0">
                            <a:pos x="0" y="0"/>
                          </a:cxn>
                          <a:cxn ang="0">
                            <a:pos x="0" y="6"/>
                          </a:cxn>
                          <a:cxn ang="0">
                            <a:pos x="2" y="6"/>
                          </a:cxn>
                        </a:cxnLst>
                        <a:rect l="0" t="0" r="r" b="b"/>
                        <a:pathLst>
                          <a:path w="2" h="6">
                            <a:moveTo>
                              <a:pt x="2" y="6"/>
                            </a:moveTo>
                            <a:lnTo>
                              <a:pt x="2" y="2"/>
                            </a:lnTo>
                            <a:lnTo>
                              <a:pt x="0" y="0"/>
                            </a:lnTo>
                            <a:lnTo>
                              <a:pt x="0" y="6"/>
                            </a:lnTo>
                            <a:lnTo>
                              <a:pt x="2" y="6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12" name="Freeform 288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976" y="1581"/>
                        <a:ext cx="96" cy="8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2"/>
                          </a:cxn>
                          <a:cxn ang="0">
                            <a:pos x="96" y="80"/>
                          </a:cxn>
                          <a:cxn ang="0">
                            <a:pos x="96" y="74"/>
                          </a:cxn>
                          <a:cxn ang="0">
                            <a:pos x="2" y="0"/>
                          </a:cxn>
                          <a:cxn ang="0">
                            <a:pos x="0" y="2"/>
                          </a:cxn>
                        </a:cxnLst>
                        <a:rect l="0" t="0" r="r" b="b"/>
                        <a:pathLst>
                          <a:path w="96" h="80">
                            <a:moveTo>
                              <a:pt x="0" y="2"/>
                            </a:moveTo>
                            <a:lnTo>
                              <a:pt x="96" y="80"/>
                            </a:lnTo>
                            <a:lnTo>
                              <a:pt x="96" y="74"/>
                            </a:lnTo>
                            <a:lnTo>
                              <a:pt x="2" y="0"/>
                            </a:lnTo>
                            <a:lnTo>
                              <a:pt x="0" y="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13" name="Freeform 288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104" y="1425"/>
                        <a:ext cx="2" cy="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2"/>
                          </a:cxn>
                          <a:cxn ang="0">
                            <a:pos x="2" y="2"/>
                          </a:cxn>
                          <a:cxn ang="0">
                            <a:pos x="2" y="0"/>
                          </a:cxn>
                          <a:cxn ang="0">
                            <a:pos x="0" y="2"/>
                          </a:cxn>
                          <a:cxn ang="0">
                            <a:pos x="0" y="2"/>
                          </a:cxn>
                        </a:cxnLst>
                        <a:rect l="0" t="0" r="r" b="b"/>
                        <a:pathLst>
                          <a:path w="2" h="2">
                            <a:moveTo>
                              <a:pt x="0" y="2"/>
                            </a:moveTo>
                            <a:lnTo>
                              <a:pt x="2" y="2"/>
                            </a:lnTo>
                            <a:lnTo>
                              <a:pt x="2" y="0"/>
                            </a:lnTo>
                            <a:lnTo>
                              <a:pt x="0" y="2"/>
                            </a:lnTo>
                            <a:lnTo>
                              <a:pt x="0" y="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14" name="Freeform 288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216" y="1347"/>
                        <a:ext cx="6" cy="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" y="0"/>
                          </a:cxn>
                          <a:cxn ang="0">
                            <a:pos x="2" y="0"/>
                          </a:cxn>
                          <a:cxn ang="0">
                            <a:pos x="0" y="2"/>
                          </a:cxn>
                          <a:cxn ang="0">
                            <a:pos x="6" y="2"/>
                          </a:cxn>
                          <a:cxn ang="0">
                            <a:pos x="6" y="0"/>
                          </a:cxn>
                          <a:cxn ang="0">
                            <a:pos x="4" y="0"/>
                          </a:cxn>
                          <a:cxn ang="0">
                            <a:pos x="4" y="0"/>
                          </a:cxn>
                          <a:cxn ang="0">
                            <a:pos x="4" y="0"/>
                          </a:cxn>
                        </a:cxnLst>
                        <a:rect l="0" t="0" r="r" b="b"/>
                        <a:pathLst>
                          <a:path w="6" h="2">
                            <a:moveTo>
                              <a:pt x="4" y="0"/>
                            </a:moveTo>
                            <a:lnTo>
                              <a:pt x="2" y="0"/>
                            </a:lnTo>
                            <a:lnTo>
                              <a:pt x="0" y="2"/>
                            </a:lnTo>
                            <a:lnTo>
                              <a:pt x="6" y="2"/>
                            </a:lnTo>
                            <a:lnTo>
                              <a:pt x="6" y="0"/>
                            </a:lnTo>
                            <a:lnTo>
                              <a:pt x="4" y="0"/>
                            </a:lnTo>
                            <a:lnTo>
                              <a:pt x="4" y="0"/>
                            </a:lnTo>
                            <a:lnTo>
                              <a:pt x="4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15" name="Freeform 288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982" y="1347"/>
                        <a:ext cx="236" cy="8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22" y="0"/>
                          </a:cxn>
                          <a:cxn ang="0">
                            <a:pos x="136" y="40"/>
                          </a:cxn>
                          <a:cxn ang="0">
                            <a:pos x="124" y="70"/>
                          </a:cxn>
                          <a:cxn ang="0">
                            <a:pos x="0" y="42"/>
                          </a:cxn>
                          <a:cxn ang="0">
                            <a:pos x="0" y="44"/>
                          </a:cxn>
                          <a:cxn ang="0">
                            <a:pos x="124" y="72"/>
                          </a:cxn>
                          <a:cxn ang="0">
                            <a:pos x="122" y="80"/>
                          </a:cxn>
                          <a:cxn ang="0">
                            <a:pos x="124" y="78"/>
                          </a:cxn>
                          <a:cxn ang="0">
                            <a:pos x="138" y="40"/>
                          </a:cxn>
                          <a:cxn ang="0">
                            <a:pos x="222" y="2"/>
                          </a:cxn>
                          <a:cxn ang="0">
                            <a:pos x="234" y="2"/>
                          </a:cxn>
                          <a:cxn ang="0">
                            <a:pos x="236" y="0"/>
                          </a:cxn>
                          <a:cxn ang="0">
                            <a:pos x="222" y="0"/>
                          </a:cxn>
                        </a:cxnLst>
                        <a:rect l="0" t="0" r="r" b="b"/>
                        <a:pathLst>
                          <a:path w="236" h="80">
                            <a:moveTo>
                              <a:pt x="222" y="0"/>
                            </a:moveTo>
                            <a:lnTo>
                              <a:pt x="136" y="40"/>
                            </a:lnTo>
                            <a:lnTo>
                              <a:pt x="124" y="70"/>
                            </a:lnTo>
                            <a:lnTo>
                              <a:pt x="0" y="42"/>
                            </a:lnTo>
                            <a:lnTo>
                              <a:pt x="0" y="44"/>
                            </a:lnTo>
                            <a:lnTo>
                              <a:pt x="124" y="72"/>
                            </a:lnTo>
                            <a:lnTo>
                              <a:pt x="122" y="80"/>
                            </a:lnTo>
                            <a:lnTo>
                              <a:pt x="124" y="78"/>
                            </a:lnTo>
                            <a:lnTo>
                              <a:pt x="138" y="40"/>
                            </a:lnTo>
                            <a:lnTo>
                              <a:pt x="222" y="2"/>
                            </a:lnTo>
                            <a:lnTo>
                              <a:pt x="234" y="2"/>
                            </a:lnTo>
                            <a:lnTo>
                              <a:pt x="236" y="0"/>
                            </a:lnTo>
                            <a:lnTo>
                              <a:pt x="222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16" name="Rectangle 288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82" y="917"/>
                        <a:ext cx="6" cy="6"/>
                      </a:xfrm>
                      <a:prstGeom prst="rect">
                        <a:avLst/>
                      </a:pr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17" name="Freeform 288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888" y="711"/>
                        <a:ext cx="1590" cy="97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590" y="166"/>
                          </a:cxn>
                          <a:cxn ang="0">
                            <a:pos x="1580" y="616"/>
                          </a:cxn>
                          <a:cxn ang="0">
                            <a:pos x="978" y="650"/>
                          </a:cxn>
                          <a:cxn ang="0">
                            <a:pos x="908" y="626"/>
                          </a:cxn>
                          <a:cxn ang="0">
                            <a:pos x="754" y="534"/>
                          </a:cxn>
                          <a:cxn ang="0">
                            <a:pos x="714" y="476"/>
                          </a:cxn>
                          <a:cxn ang="0">
                            <a:pos x="710" y="326"/>
                          </a:cxn>
                          <a:cxn ang="0">
                            <a:pos x="668" y="24"/>
                          </a:cxn>
                          <a:cxn ang="0">
                            <a:pos x="636" y="166"/>
                          </a:cxn>
                          <a:cxn ang="0">
                            <a:pos x="736" y="346"/>
                          </a:cxn>
                          <a:cxn ang="0">
                            <a:pos x="756" y="472"/>
                          </a:cxn>
                          <a:cxn ang="0">
                            <a:pos x="818" y="642"/>
                          </a:cxn>
                          <a:cxn ang="0">
                            <a:pos x="948" y="618"/>
                          </a:cxn>
                          <a:cxn ang="0">
                            <a:pos x="948" y="964"/>
                          </a:cxn>
                          <a:cxn ang="0">
                            <a:pos x="502" y="598"/>
                          </a:cxn>
                          <a:cxn ang="0">
                            <a:pos x="560" y="436"/>
                          </a:cxn>
                          <a:cxn ang="0">
                            <a:pos x="592" y="2"/>
                          </a:cxn>
                          <a:cxn ang="0">
                            <a:pos x="524" y="342"/>
                          </a:cxn>
                          <a:cxn ang="0">
                            <a:pos x="400" y="334"/>
                          </a:cxn>
                          <a:cxn ang="0">
                            <a:pos x="110" y="318"/>
                          </a:cxn>
                          <a:cxn ang="0">
                            <a:pos x="0" y="206"/>
                          </a:cxn>
                          <a:cxn ang="0">
                            <a:pos x="96" y="238"/>
                          </a:cxn>
                          <a:cxn ang="0">
                            <a:pos x="284" y="356"/>
                          </a:cxn>
                          <a:cxn ang="0">
                            <a:pos x="534" y="378"/>
                          </a:cxn>
                          <a:cxn ang="0">
                            <a:pos x="486" y="572"/>
                          </a:cxn>
                          <a:cxn ang="0">
                            <a:pos x="444" y="862"/>
                          </a:cxn>
                          <a:cxn ang="0">
                            <a:pos x="446" y="866"/>
                          </a:cxn>
                          <a:cxn ang="0">
                            <a:pos x="442" y="870"/>
                          </a:cxn>
                          <a:cxn ang="0">
                            <a:pos x="682" y="914"/>
                          </a:cxn>
                          <a:cxn ang="0">
                            <a:pos x="688" y="920"/>
                          </a:cxn>
                          <a:cxn ang="0">
                            <a:pos x="948" y="970"/>
                          </a:cxn>
                          <a:cxn ang="0">
                            <a:pos x="992" y="584"/>
                          </a:cxn>
                          <a:cxn ang="0">
                            <a:pos x="1584" y="624"/>
                          </a:cxn>
                          <a:cxn ang="0">
                            <a:pos x="1586" y="524"/>
                          </a:cxn>
                          <a:cxn ang="0">
                            <a:pos x="1584" y="520"/>
                          </a:cxn>
                        </a:cxnLst>
                        <a:rect l="0" t="0" r="r" b="b"/>
                        <a:pathLst>
                          <a:path w="1590" h="974">
                            <a:moveTo>
                              <a:pt x="1586" y="520"/>
                            </a:moveTo>
                            <a:lnTo>
                              <a:pt x="1590" y="166"/>
                            </a:lnTo>
                            <a:lnTo>
                              <a:pt x="1584" y="164"/>
                            </a:lnTo>
                            <a:lnTo>
                              <a:pt x="1580" y="616"/>
                            </a:lnTo>
                            <a:lnTo>
                              <a:pt x="986" y="578"/>
                            </a:lnTo>
                            <a:lnTo>
                              <a:pt x="978" y="650"/>
                            </a:lnTo>
                            <a:lnTo>
                              <a:pt x="952" y="614"/>
                            </a:lnTo>
                            <a:lnTo>
                              <a:pt x="908" y="626"/>
                            </a:lnTo>
                            <a:lnTo>
                              <a:pt x="824" y="638"/>
                            </a:lnTo>
                            <a:lnTo>
                              <a:pt x="754" y="534"/>
                            </a:lnTo>
                            <a:lnTo>
                              <a:pt x="762" y="464"/>
                            </a:lnTo>
                            <a:lnTo>
                              <a:pt x="714" y="476"/>
                            </a:lnTo>
                            <a:lnTo>
                              <a:pt x="744" y="346"/>
                            </a:lnTo>
                            <a:lnTo>
                              <a:pt x="710" y="326"/>
                            </a:lnTo>
                            <a:lnTo>
                              <a:pt x="644" y="168"/>
                            </a:lnTo>
                            <a:lnTo>
                              <a:pt x="668" y="24"/>
                            </a:lnTo>
                            <a:lnTo>
                              <a:pt x="662" y="22"/>
                            </a:lnTo>
                            <a:lnTo>
                              <a:pt x="636" y="166"/>
                            </a:lnTo>
                            <a:lnTo>
                              <a:pt x="708" y="332"/>
                            </a:lnTo>
                            <a:lnTo>
                              <a:pt x="736" y="346"/>
                            </a:lnTo>
                            <a:lnTo>
                              <a:pt x="706" y="484"/>
                            </a:lnTo>
                            <a:lnTo>
                              <a:pt x="756" y="472"/>
                            </a:lnTo>
                            <a:lnTo>
                              <a:pt x="746" y="534"/>
                            </a:lnTo>
                            <a:lnTo>
                              <a:pt x="818" y="642"/>
                            </a:lnTo>
                            <a:lnTo>
                              <a:pt x="910" y="632"/>
                            </a:lnTo>
                            <a:lnTo>
                              <a:pt x="948" y="618"/>
                            </a:lnTo>
                            <a:lnTo>
                              <a:pt x="976" y="656"/>
                            </a:lnTo>
                            <a:lnTo>
                              <a:pt x="948" y="964"/>
                            </a:lnTo>
                            <a:lnTo>
                              <a:pt x="452" y="864"/>
                            </a:lnTo>
                            <a:lnTo>
                              <a:pt x="502" y="598"/>
                            </a:lnTo>
                            <a:lnTo>
                              <a:pt x="492" y="572"/>
                            </a:lnTo>
                            <a:lnTo>
                              <a:pt x="560" y="436"/>
                            </a:lnTo>
                            <a:lnTo>
                              <a:pt x="530" y="342"/>
                            </a:lnTo>
                            <a:lnTo>
                              <a:pt x="592" y="2"/>
                            </a:lnTo>
                            <a:lnTo>
                              <a:pt x="584" y="0"/>
                            </a:lnTo>
                            <a:lnTo>
                              <a:pt x="524" y="342"/>
                            </a:lnTo>
                            <a:lnTo>
                              <a:pt x="532" y="368"/>
                            </a:lnTo>
                            <a:lnTo>
                              <a:pt x="400" y="334"/>
                            </a:lnTo>
                            <a:lnTo>
                              <a:pt x="284" y="350"/>
                            </a:lnTo>
                            <a:lnTo>
                              <a:pt x="110" y="318"/>
                            </a:lnTo>
                            <a:lnTo>
                              <a:pt x="100" y="234"/>
                            </a:lnTo>
                            <a:lnTo>
                              <a:pt x="0" y="206"/>
                            </a:lnTo>
                            <a:lnTo>
                              <a:pt x="0" y="212"/>
                            </a:lnTo>
                            <a:lnTo>
                              <a:pt x="96" y="238"/>
                            </a:lnTo>
                            <a:lnTo>
                              <a:pt x="104" y="324"/>
                            </a:lnTo>
                            <a:lnTo>
                              <a:pt x="284" y="356"/>
                            </a:lnTo>
                            <a:lnTo>
                              <a:pt x="400" y="340"/>
                            </a:lnTo>
                            <a:lnTo>
                              <a:pt x="534" y="378"/>
                            </a:lnTo>
                            <a:lnTo>
                              <a:pt x="554" y="436"/>
                            </a:lnTo>
                            <a:lnTo>
                              <a:pt x="486" y="572"/>
                            </a:lnTo>
                            <a:lnTo>
                              <a:pt x="494" y="598"/>
                            </a:lnTo>
                            <a:lnTo>
                              <a:pt x="444" y="862"/>
                            </a:lnTo>
                            <a:lnTo>
                              <a:pt x="446" y="862"/>
                            </a:lnTo>
                            <a:lnTo>
                              <a:pt x="446" y="866"/>
                            </a:lnTo>
                            <a:lnTo>
                              <a:pt x="442" y="866"/>
                            </a:lnTo>
                            <a:lnTo>
                              <a:pt x="442" y="870"/>
                            </a:lnTo>
                            <a:lnTo>
                              <a:pt x="680" y="918"/>
                            </a:lnTo>
                            <a:lnTo>
                              <a:pt x="682" y="914"/>
                            </a:lnTo>
                            <a:lnTo>
                              <a:pt x="688" y="914"/>
                            </a:lnTo>
                            <a:lnTo>
                              <a:pt x="688" y="920"/>
                            </a:lnTo>
                            <a:lnTo>
                              <a:pt x="948" y="974"/>
                            </a:lnTo>
                            <a:lnTo>
                              <a:pt x="948" y="970"/>
                            </a:lnTo>
                            <a:lnTo>
                              <a:pt x="954" y="972"/>
                            </a:lnTo>
                            <a:lnTo>
                              <a:pt x="992" y="584"/>
                            </a:lnTo>
                            <a:lnTo>
                              <a:pt x="1584" y="624"/>
                            </a:lnTo>
                            <a:lnTo>
                              <a:pt x="1584" y="624"/>
                            </a:lnTo>
                            <a:lnTo>
                              <a:pt x="1586" y="624"/>
                            </a:lnTo>
                            <a:lnTo>
                              <a:pt x="1586" y="524"/>
                            </a:lnTo>
                            <a:lnTo>
                              <a:pt x="1584" y="524"/>
                            </a:lnTo>
                            <a:lnTo>
                              <a:pt x="1584" y="520"/>
                            </a:lnTo>
                            <a:lnTo>
                              <a:pt x="1586" y="52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18" name="Rectangle 288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66" y="1433"/>
                        <a:ext cx="1" cy="1"/>
                      </a:xfrm>
                      <a:prstGeom prst="rect">
                        <a:avLst/>
                      </a:pr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19" name="Freeform 289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370" y="2791"/>
                        <a:ext cx="2" cy="1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" y="0"/>
                          </a:cxn>
                          <a:cxn ang="0">
                            <a:pos x="2" y="0"/>
                          </a:cxn>
                          <a:cxn ang="0">
                            <a:pos x="0" y="0"/>
                          </a:cxn>
                          <a:cxn ang="0">
                            <a:pos x="2" y="0"/>
                          </a:cxn>
                        </a:cxnLst>
                        <a:rect l="0" t="0" r="r" b="b"/>
                        <a:pathLst>
                          <a:path w="2">
                            <a:moveTo>
                              <a:pt x="2" y="0"/>
                            </a:moveTo>
                            <a:lnTo>
                              <a:pt x="2" y="0"/>
                            </a:lnTo>
                            <a:lnTo>
                              <a:pt x="0" y="0"/>
                            </a:lnTo>
                            <a:lnTo>
                              <a:pt x="2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20" name="Freeform 289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496" y="1629"/>
                        <a:ext cx="80" cy="59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72" y="0"/>
                          </a:cxn>
                          <a:cxn ang="0">
                            <a:pos x="0" y="590"/>
                          </a:cxn>
                          <a:cxn ang="0">
                            <a:pos x="4" y="590"/>
                          </a:cxn>
                          <a:cxn ang="0">
                            <a:pos x="80" y="2"/>
                          </a:cxn>
                          <a:cxn ang="0">
                            <a:pos x="72" y="0"/>
                          </a:cxn>
                        </a:cxnLst>
                        <a:rect l="0" t="0" r="r" b="b"/>
                        <a:pathLst>
                          <a:path w="80" h="590">
                            <a:moveTo>
                              <a:pt x="72" y="0"/>
                            </a:moveTo>
                            <a:lnTo>
                              <a:pt x="0" y="590"/>
                            </a:lnTo>
                            <a:lnTo>
                              <a:pt x="4" y="590"/>
                            </a:lnTo>
                            <a:lnTo>
                              <a:pt x="80" y="2"/>
                            </a:lnTo>
                            <a:lnTo>
                              <a:pt x="72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21" name="Freeform 289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766" y="1433"/>
                        <a:ext cx="734" cy="135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18" y="1262"/>
                          </a:cxn>
                          <a:cxn ang="0">
                            <a:pos x="668" y="1154"/>
                          </a:cxn>
                          <a:cxn ang="0">
                            <a:pos x="680" y="1140"/>
                          </a:cxn>
                          <a:cxn ang="0">
                            <a:pos x="648" y="1044"/>
                          </a:cxn>
                          <a:cxn ang="0">
                            <a:pos x="678" y="896"/>
                          </a:cxn>
                          <a:cxn ang="0">
                            <a:pos x="718" y="910"/>
                          </a:cxn>
                          <a:cxn ang="0">
                            <a:pos x="734" y="790"/>
                          </a:cxn>
                          <a:cxn ang="0">
                            <a:pos x="730" y="788"/>
                          </a:cxn>
                          <a:cxn ang="0">
                            <a:pos x="730" y="786"/>
                          </a:cxn>
                          <a:cxn ang="0">
                            <a:pos x="716" y="904"/>
                          </a:cxn>
                          <a:cxn ang="0">
                            <a:pos x="676" y="892"/>
                          </a:cxn>
                          <a:cxn ang="0">
                            <a:pos x="646" y="1040"/>
                          </a:cxn>
                          <a:cxn ang="0">
                            <a:pos x="262" y="482"/>
                          </a:cxn>
                          <a:cxn ang="0">
                            <a:pos x="272" y="454"/>
                          </a:cxn>
                          <a:cxn ang="0">
                            <a:pos x="262" y="426"/>
                          </a:cxn>
                          <a:cxn ang="0">
                            <a:pos x="338" y="98"/>
                          </a:cxn>
                          <a:cxn ang="0">
                            <a:pos x="564" y="144"/>
                          </a:cxn>
                          <a:cxn ang="0">
                            <a:pos x="566" y="140"/>
                          </a:cxn>
                          <a:cxn ang="0">
                            <a:pos x="338" y="92"/>
                          </a:cxn>
                          <a:cxn ang="0">
                            <a:pos x="0" y="0"/>
                          </a:cxn>
                          <a:cxn ang="0">
                            <a:pos x="0" y="0"/>
                          </a:cxn>
                          <a:cxn ang="0">
                            <a:pos x="2" y="8"/>
                          </a:cxn>
                          <a:cxn ang="0">
                            <a:pos x="334" y="98"/>
                          </a:cxn>
                          <a:cxn ang="0">
                            <a:pos x="256" y="426"/>
                          </a:cxn>
                          <a:cxn ang="0">
                            <a:pos x="266" y="454"/>
                          </a:cxn>
                          <a:cxn ang="0">
                            <a:pos x="256" y="482"/>
                          </a:cxn>
                          <a:cxn ang="0">
                            <a:pos x="644" y="1044"/>
                          </a:cxn>
                          <a:cxn ang="0">
                            <a:pos x="674" y="1140"/>
                          </a:cxn>
                          <a:cxn ang="0">
                            <a:pos x="664" y="1150"/>
                          </a:cxn>
                          <a:cxn ang="0">
                            <a:pos x="614" y="1260"/>
                          </a:cxn>
                          <a:cxn ang="0">
                            <a:pos x="626" y="1314"/>
                          </a:cxn>
                          <a:cxn ang="0">
                            <a:pos x="600" y="1354"/>
                          </a:cxn>
                          <a:cxn ang="0">
                            <a:pos x="604" y="1358"/>
                          </a:cxn>
                          <a:cxn ang="0">
                            <a:pos x="606" y="1358"/>
                          </a:cxn>
                          <a:cxn ang="0">
                            <a:pos x="630" y="1316"/>
                          </a:cxn>
                          <a:cxn ang="0">
                            <a:pos x="618" y="1262"/>
                          </a:cxn>
                        </a:cxnLst>
                        <a:rect l="0" t="0" r="r" b="b"/>
                        <a:pathLst>
                          <a:path w="734" h="1358">
                            <a:moveTo>
                              <a:pt x="618" y="1262"/>
                            </a:moveTo>
                            <a:lnTo>
                              <a:pt x="668" y="1154"/>
                            </a:lnTo>
                            <a:lnTo>
                              <a:pt x="680" y="1140"/>
                            </a:lnTo>
                            <a:lnTo>
                              <a:pt x="648" y="1044"/>
                            </a:lnTo>
                            <a:lnTo>
                              <a:pt x="678" y="896"/>
                            </a:lnTo>
                            <a:lnTo>
                              <a:pt x="718" y="910"/>
                            </a:lnTo>
                            <a:lnTo>
                              <a:pt x="734" y="790"/>
                            </a:lnTo>
                            <a:lnTo>
                              <a:pt x="730" y="788"/>
                            </a:lnTo>
                            <a:lnTo>
                              <a:pt x="730" y="786"/>
                            </a:lnTo>
                            <a:lnTo>
                              <a:pt x="716" y="904"/>
                            </a:lnTo>
                            <a:lnTo>
                              <a:pt x="676" y="892"/>
                            </a:lnTo>
                            <a:lnTo>
                              <a:pt x="646" y="1040"/>
                            </a:lnTo>
                            <a:lnTo>
                              <a:pt x="262" y="482"/>
                            </a:lnTo>
                            <a:lnTo>
                              <a:pt x="272" y="454"/>
                            </a:lnTo>
                            <a:lnTo>
                              <a:pt x="262" y="426"/>
                            </a:lnTo>
                            <a:lnTo>
                              <a:pt x="338" y="98"/>
                            </a:lnTo>
                            <a:lnTo>
                              <a:pt x="564" y="144"/>
                            </a:lnTo>
                            <a:lnTo>
                              <a:pt x="566" y="140"/>
                            </a:lnTo>
                            <a:lnTo>
                              <a:pt x="338" y="92"/>
                            </a:lnTo>
                            <a:lnTo>
                              <a:pt x="0" y="0"/>
                            </a:lnTo>
                            <a:lnTo>
                              <a:pt x="0" y="0"/>
                            </a:lnTo>
                            <a:lnTo>
                              <a:pt x="2" y="8"/>
                            </a:lnTo>
                            <a:lnTo>
                              <a:pt x="334" y="98"/>
                            </a:lnTo>
                            <a:lnTo>
                              <a:pt x="256" y="426"/>
                            </a:lnTo>
                            <a:lnTo>
                              <a:pt x="266" y="454"/>
                            </a:lnTo>
                            <a:lnTo>
                              <a:pt x="256" y="482"/>
                            </a:lnTo>
                            <a:lnTo>
                              <a:pt x="644" y="1044"/>
                            </a:lnTo>
                            <a:lnTo>
                              <a:pt x="674" y="1140"/>
                            </a:lnTo>
                            <a:lnTo>
                              <a:pt x="664" y="1150"/>
                            </a:lnTo>
                            <a:lnTo>
                              <a:pt x="614" y="1260"/>
                            </a:lnTo>
                            <a:lnTo>
                              <a:pt x="626" y="1314"/>
                            </a:lnTo>
                            <a:lnTo>
                              <a:pt x="600" y="1354"/>
                            </a:lnTo>
                            <a:lnTo>
                              <a:pt x="604" y="1358"/>
                            </a:lnTo>
                            <a:lnTo>
                              <a:pt x="606" y="1358"/>
                            </a:lnTo>
                            <a:lnTo>
                              <a:pt x="630" y="1316"/>
                            </a:lnTo>
                            <a:lnTo>
                              <a:pt x="618" y="126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22" name="Freeform 289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330" y="1573"/>
                        <a:ext cx="4" cy="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" y="0"/>
                          </a:cxn>
                          <a:cxn ang="0">
                            <a:pos x="2" y="0"/>
                          </a:cxn>
                          <a:cxn ang="0">
                            <a:pos x="0" y="4"/>
                          </a:cxn>
                          <a:cxn ang="0">
                            <a:pos x="4" y="4"/>
                          </a:cxn>
                          <a:cxn ang="0">
                            <a:pos x="4" y="0"/>
                          </a:cxn>
                        </a:cxnLst>
                        <a:rect l="0" t="0" r="r" b="b"/>
                        <a:pathLst>
                          <a:path w="4" h="4">
                            <a:moveTo>
                              <a:pt x="4" y="0"/>
                            </a:moveTo>
                            <a:lnTo>
                              <a:pt x="2" y="0"/>
                            </a:lnTo>
                            <a:lnTo>
                              <a:pt x="0" y="4"/>
                            </a:lnTo>
                            <a:lnTo>
                              <a:pt x="4" y="4"/>
                            </a:lnTo>
                            <a:lnTo>
                              <a:pt x="4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23" name="Freeform 289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568" y="1625"/>
                        <a:ext cx="8" cy="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" y="0"/>
                          </a:cxn>
                          <a:cxn ang="0">
                            <a:pos x="2" y="0"/>
                          </a:cxn>
                          <a:cxn ang="0">
                            <a:pos x="0" y="4"/>
                          </a:cxn>
                          <a:cxn ang="0">
                            <a:pos x="8" y="6"/>
                          </a:cxn>
                          <a:cxn ang="0">
                            <a:pos x="8" y="0"/>
                          </a:cxn>
                        </a:cxnLst>
                        <a:rect l="0" t="0" r="r" b="b"/>
                        <a:pathLst>
                          <a:path w="8" h="6">
                            <a:moveTo>
                              <a:pt x="8" y="0"/>
                            </a:moveTo>
                            <a:lnTo>
                              <a:pt x="2" y="0"/>
                            </a:lnTo>
                            <a:lnTo>
                              <a:pt x="0" y="4"/>
                            </a:lnTo>
                            <a:lnTo>
                              <a:pt x="8" y="6"/>
                            </a:lnTo>
                            <a:lnTo>
                              <a:pt x="8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24" name="Freeform 289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476" y="3155"/>
                        <a:ext cx="4" cy="1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" y="0"/>
                          </a:cxn>
                          <a:cxn ang="0">
                            <a:pos x="4" y="0"/>
                          </a:cxn>
                          <a:cxn ang="0">
                            <a:pos x="0" y="0"/>
                          </a:cxn>
                          <a:cxn ang="0">
                            <a:pos x="4" y="0"/>
                          </a:cxn>
                        </a:cxnLst>
                        <a:rect l="0" t="0" r="r" b="b"/>
                        <a:pathLst>
                          <a:path w="4">
                            <a:moveTo>
                              <a:pt x="4" y="0"/>
                            </a:moveTo>
                            <a:lnTo>
                              <a:pt x="4" y="0"/>
                            </a:lnTo>
                            <a:lnTo>
                              <a:pt x="0" y="0"/>
                            </a:lnTo>
                            <a:lnTo>
                              <a:pt x="4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25" name="Freeform 289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174" y="2981"/>
                        <a:ext cx="2" cy="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" y="4"/>
                          </a:cxn>
                          <a:cxn ang="0">
                            <a:pos x="2" y="2"/>
                          </a:cxn>
                          <a:cxn ang="0">
                            <a:pos x="0" y="0"/>
                          </a:cxn>
                          <a:cxn ang="0">
                            <a:pos x="2" y="4"/>
                          </a:cxn>
                        </a:cxnLst>
                        <a:rect l="0" t="0" r="r" b="b"/>
                        <a:pathLst>
                          <a:path w="2" h="4">
                            <a:moveTo>
                              <a:pt x="2" y="4"/>
                            </a:moveTo>
                            <a:lnTo>
                              <a:pt x="2" y="2"/>
                            </a:lnTo>
                            <a:lnTo>
                              <a:pt x="0" y="0"/>
                            </a:lnTo>
                            <a:lnTo>
                              <a:pt x="2" y="4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26" name="Freeform 289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910" y="3007"/>
                        <a:ext cx="8" cy="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8" y="2"/>
                          </a:cxn>
                          <a:cxn ang="0">
                            <a:pos x="8" y="0"/>
                          </a:cxn>
                          <a:cxn ang="0">
                            <a:pos x="0" y="0"/>
                          </a:cxn>
                          <a:cxn ang="0">
                            <a:pos x="0" y="0"/>
                          </a:cxn>
                        </a:cxnLst>
                        <a:rect l="0" t="0" r="r" b="b"/>
                        <a:pathLst>
                          <a:path w="8" h="2">
                            <a:moveTo>
                              <a:pt x="0" y="0"/>
                            </a:moveTo>
                            <a:lnTo>
                              <a:pt x="8" y="2"/>
                            </a:lnTo>
                            <a:lnTo>
                              <a:pt x="8" y="0"/>
                            </a:lnTo>
                            <a:lnTo>
                              <a:pt x="0" y="0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27" name="Freeform 289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410" y="2759"/>
                        <a:ext cx="92" cy="39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92" y="254"/>
                          </a:cxn>
                          <a:cxn ang="0">
                            <a:pos x="24" y="134"/>
                          </a:cxn>
                          <a:cxn ang="0">
                            <a:pos x="8" y="0"/>
                          </a:cxn>
                          <a:cxn ang="0">
                            <a:pos x="0" y="0"/>
                          </a:cxn>
                          <a:cxn ang="0">
                            <a:pos x="18" y="136"/>
                          </a:cxn>
                          <a:cxn ang="0">
                            <a:pos x="88" y="254"/>
                          </a:cxn>
                          <a:cxn ang="0">
                            <a:pos x="78" y="350"/>
                          </a:cxn>
                          <a:cxn ang="0">
                            <a:pos x="64" y="394"/>
                          </a:cxn>
                          <a:cxn ang="0">
                            <a:pos x="66" y="396"/>
                          </a:cxn>
                          <a:cxn ang="0">
                            <a:pos x="70" y="396"/>
                          </a:cxn>
                          <a:cxn ang="0">
                            <a:pos x="84" y="352"/>
                          </a:cxn>
                          <a:cxn ang="0">
                            <a:pos x="92" y="254"/>
                          </a:cxn>
                        </a:cxnLst>
                        <a:rect l="0" t="0" r="r" b="b"/>
                        <a:pathLst>
                          <a:path w="92" h="396">
                            <a:moveTo>
                              <a:pt x="92" y="254"/>
                            </a:moveTo>
                            <a:lnTo>
                              <a:pt x="24" y="134"/>
                            </a:lnTo>
                            <a:lnTo>
                              <a:pt x="8" y="0"/>
                            </a:lnTo>
                            <a:lnTo>
                              <a:pt x="0" y="0"/>
                            </a:lnTo>
                            <a:lnTo>
                              <a:pt x="18" y="136"/>
                            </a:lnTo>
                            <a:lnTo>
                              <a:pt x="88" y="254"/>
                            </a:lnTo>
                            <a:lnTo>
                              <a:pt x="78" y="350"/>
                            </a:lnTo>
                            <a:lnTo>
                              <a:pt x="64" y="394"/>
                            </a:lnTo>
                            <a:lnTo>
                              <a:pt x="66" y="396"/>
                            </a:lnTo>
                            <a:lnTo>
                              <a:pt x="70" y="396"/>
                            </a:lnTo>
                            <a:lnTo>
                              <a:pt x="84" y="352"/>
                            </a:lnTo>
                            <a:lnTo>
                              <a:pt x="92" y="254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28" name="Rectangle 289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496" y="2219"/>
                        <a:ext cx="1" cy="1"/>
                      </a:xfrm>
                      <a:prstGeom prst="rect">
                        <a:avLst/>
                      </a:pr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29" name="Freeform 290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500" y="1335"/>
                        <a:ext cx="1918" cy="167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038" y="1058"/>
                          </a:cxn>
                          <a:cxn ang="0">
                            <a:pos x="1320" y="1284"/>
                          </a:cxn>
                          <a:cxn ang="0">
                            <a:pos x="1796" y="1340"/>
                          </a:cxn>
                          <a:cxn ang="0">
                            <a:pos x="1910" y="1424"/>
                          </a:cxn>
                          <a:cxn ang="0">
                            <a:pos x="1918" y="1420"/>
                          </a:cxn>
                          <a:cxn ang="0">
                            <a:pos x="1874" y="1366"/>
                          </a:cxn>
                          <a:cxn ang="0">
                            <a:pos x="1864" y="1366"/>
                          </a:cxn>
                          <a:cxn ang="0">
                            <a:pos x="1798" y="1334"/>
                          </a:cxn>
                          <a:cxn ang="0">
                            <a:pos x="1326" y="1280"/>
                          </a:cxn>
                          <a:cxn ang="0">
                            <a:pos x="1058" y="1050"/>
                          </a:cxn>
                          <a:cxn ang="0">
                            <a:pos x="1830" y="954"/>
                          </a:cxn>
                          <a:cxn ang="0">
                            <a:pos x="1138" y="972"/>
                          </a:cxn>
                          <a:cxn ang="0">
                            <a:pos x="1134" y="974"/>
                          </a:cxn>
                          <a:cxn ang="0">
                            <a:pos x="1052" y="974"/>
                          </a:cxn>
                          <a:cxn ang="0">
                            <a:pos x="508" y="498"/>
                          </a:cxn>
                          <a:cxn ang="0">
                            <a:pos x="1128" y="616"/>
                          </a:cxn>
                          <a:cxn ang="0">
                            <a:pos x="1128" y="618"/>
                          </a:cxn>
                          <a:cxn ang="0">
                            <a:pos x="1734" y="610"/>
                          </a:cxn>
                          <a:cxn ang="0">
                            <a:pos x="1726" y="604"/>
                          </a:cxn>
                          <a:cxn ang="0">
                            <a:pos x="1710" y="542"/>
                          </a:cxn>
                          <a:cxn ang="0">
                            <a:pos x="1726" y="604"/>
                          </a:cxn>
                          <a:cxn ang="0">
                            <a:pos x="1126" y="518"/>
                          </a:cxn>
                          <a:cxn ang="0">
                            <a:pos x="972" y="252"/>
                          </a:cxn>
                          <a:cxn ang="0">
                            <a:pos x="972" y="248"/>
                          </a:cxn>
                          <a:cxn ang="0">
                            <a:pos x="976" y="0"/>
                          </a:cxn>
                          <a:cxn ang="0">
                            <a:pos x="974" y="0"/>
                          </a:cxn>
                          <a:cxn ang="0">
                            <a:pos x="966" y="510"/>
                          </a:cxn>
                          <a:cxn ang="0">
                            <a:pos x="316" y="468"/>
                          </a:cxn>
                          <a:cxn ang="0">
                            <a:pos x="342" y="348"/>
                          </a:cxn>
                          <a:cxn ang="0">
                            <a:pos x="336" y="350"/>
                          </a:cxn>
                          <a:cxn ang="0">
                            <a:pos x="500" y="498"/>
                          </a:cxn>
                          <a:cxn ang="0">
                            <a:pos x="0" y="884"/>
                          </a:cxn>
                          <a:cxn ang="0">
                            <a:pos x="452" y="968"/>
                          </a:cxn>
                          <a:cxn ang="0">
                            <a:pos x="418" y="1672"/>
                          </a:cxn>
                          <a:cxn ang="0">
                            <a:pos x="1050" y="982"/>
                          </a:cxn>
                          <a:cxn ang="0">
                            <a:pos x="1030" y="1050"/>
                          </a:cxn>
                          <a:cxn ang="0">
                            <a:pos x="672" y="1602"/>
                          </a:cxn>
                          <a:cxn ang="0">
                            <a:pos x="674" y="1646"/>
                          </a:cxn>
                          <a:cxn ang="0">
                            <a:pos x="676" y="1610"/>
                          </a:cxn>
                        </a:cxnLst>
                        <a:rect l="0" t="0" r="r" b="b"/>
                        <a:pathLst>
                          <a:path w="1918" h="1672">
                            <a:moveTo>
                              <a:pt x="1046" y="1620"/>
                            </a:moveTo>
                            <a:lnTo>
                              <a:pt x="1038" y="1058"/>
                            </a:lnTo>
                            <a:lnTo>
                              <a:pt x="1308" y="1048"/>
                            </a:lnTo>
                            <a:lnTo>
                              <a:pt x="1320" y="1284"/>
                            </a:lnTo>
                            <a:lnTo>
                              <a:pt x="1528" y="1352"/>
                            </a:lnTo>
                            <a:lnTo>
                              <a:pt x="1796" y="1340"/>
                            </a:lnTo>
                            <a:lnTo>
                              <a:pt x="1906" y="1386"/>
                            </a:lnTo>
                            <a:lnTo>
                              <a:pt x="1910" y="1424"/>
                            </a:lnTo>
                            <a:lnTo>
                              <a:pt x="1910" y="1420"/>
                            </a:lnTo>
                            <a:lnTo>
                              <a:pt x="1918" y="1420"/>
                            </a:lnTo>
                            <a:lnTo>
                              <a:pt x="1914" y="1382"/>
                            </a:lnTo>
                            <a:lnTo>
                              <a:pt x="1874" y="1366"/>
                            </a:lnTo>
                            <a:lnTo>
                              <a:pt x="1874" y="1370"/>
                            </a:lnTo>
                            <a:lnTo>
                              <a:pt x="1864" y="1366"/>
                            </a:lnTo>
                            <a:lnTo>
                              <a:pt x="1864" y="1362"/>
                            </a:lnTo>
                            <a:lnTo>
                              <a:pt x="1798" y="1334"/>
                            </a:lnTo>
                            <a:lnTo>
                              <a:pt x="1528" y="1348"/>
                            </a:lnTo>
                            <a:lnTo>
                              <a:pt x="1326" y="1280"/>
                            </a:lnTo>
                            <a:lnTo>
                              <a:pt x="1312" y="1042"/>
                            </a:lnTo>
                            <a:lnTo>
                              <a:pt x="1058" y="1050"/>
                            </a:lnTo>
                            <a:lnTo>
                              <a:pt x="1056" y="982"/>
                            </a:lnTo>
                            <a:lnTo>
                              <a:pt x="1830" y="954"/>
                            </a:lnTo>
                            <a:lnTo>
                              <a:pt x="1828" y="948"/>
                            </a:lnTo>
                            <a:lnTo>
                              <a:pt x="1138" y="972"/>
                            </a:lnTo>
                            <a:lnTo>
                              <a:pt x="1138" y="974"/>
                            </a:lnTo>
                            <a:lnTo>
                              <a:pt x="1134" y="974"/>
                            </a:lnTo>
                            <a:lnTo>
                              <a:pt x="1134" y="972"/>
                            </a:lnTo>
                            <a:lnTo>
                              <a:pt x="1052" y="974"/>
                            </a:lnTo>
                            <a:lnTo>
                              <a:pt x="458" y="964"/>
                            </a:lnTo>
                            <a:lnTo>
                              <a:pt x="508" y="498"/>
                            </a:lnTo>
                            <a:lnTo>
                              <a:pt x="1120" y="524"/>
                            </a:lnTo>
                            <a:lnTo>
                              <a:pt x="1128" y="616"/>
                            </a:lnTo>
                            <a:lnTo>
                              <a:pt x="1128" y="616"/>
                            </a:lnTo>
                            <a:lnTo>
                              <a:pt x="1128" y="618"/>
                            </a:lnTo>
                            <a:lnTo>
                              <a:pt x="1736" y="610"/>
                            </a:lnTo>
                            <a:lnTo>
                              <a:pt x="1734" y="610"/>
                            </a:lnTo>
                            <a:lnTo>
                              <a:pt x="1726" y="610"/>
                            </a:lnTo>
                            <a:lnTo>
                              <a:pt x="1726" y="604"/>
                            </a:lnTo>
                            <a:lnTo>
                              <a:pt x="1732" y="604"/>
                            </a:lnTo>
                            <a:lnTo>
                              <a:pt x="1710" y="542"/>
                            </a:lnTo>
                            <a:lnTo>
                              <a:pt x="1704" y="542"/>
                            </a:lnTo>
                            <a:lnTo>
                              <a:pt x="1726" y="604"/>
                            </a:lnTo>
                            <a:lnTo>
                              <a:pt x="1132" y="612"/>
                            </a:lnTo>
                            <a:lnTo>
                              <a:pt x="1126" y="518"/>
                            </a:lnTo>
                            <a:lnTo>
                              <a:pt x="968" y="514"/>
                            </a:lnTo>
                            <a:lnTo>
                              <a:pt x="972" y="252"/>
                            </a:lnTo>
                            <a:lnTo>
                              <a:pt x="972" y="252"/>
                            </a:lnTo>
                            <a:lnTo>
                              <a:pt x="972" y="248"/>
                            </a:lnTo>
                            <a:lnTo>
                              <a:pt x="972" y="248"/>
                            </a:lnTo>
                            <a:lnTo>
                              <a:pt x="976" y="0"/>
                            </a:lnTo>
                            <a:lnTo>
                              <a:pt x="974" y="0"/>
                            </a:lnTo>
                            <a:lnTo>
                              <a:pt x="974" y="0"/>
                            </a:lnTo>
                            <a:lnTo>
                              <a:pt x="972" y="0"/>
                            </a:lnTo>
                            <a:lnTo>
                              <a:pt x="966" y="510"/>
                            </a:lnTo>
                            <a:lnTo>
                              <a:pt x="508" y="496"/>
                            </a:lnTo>
                            <a:lnTo>
                              <a:pt x="316" y="468"/>
                            </a:lnTo>
                            <a:lnTo>
                              <a:pt x="344" y="348"/>
                            </a:lnTo>
                            <a:lnTo>
                              <a:pt x="342" y="348"/>
                            </a:lnTo>
                            <a:lnTo>
                              <a:pt x="342" y="352"/>
                            </a:lnTo>
                            <a:lnTo>
                              <a:pt x="336" y="350"/>
                            </a:lnTo>
                            <a:lnTo>
                              <a:pt x="312" y="472"/>
                            </a:lnTo>
                            <a:lnTo>
                              <a:pt x="500" y="498"/>
                            </a:lnTo>
                            <a:lnTo>
                              <a:pt x="452" y="964"/>
                            </a:lnTo>
                            <a:lnTo>
                              <a:pt x="0" y="884"/>
                            </a:lnTo>
                            <a:lnTo>
                              <a:pt x="0" y="888"/>
                            </a:lnTo>
                            <a:lnTo>
                              <a:pt x="452" y="968"/>
                            </a:lnTo>
                            <a:lnTo>
                              <a:pt x="410" y="1672"/>
                            </a:lnTo>
                            <a:lnTo>
                              <a:pt x="418" y="1672"/>
                            </a:lnTo>
                            <a:lnTo>
                              <a:pt x="458" y="968"/>
                            </a:lnTo>
                            <a:lnTo>
                              <a:pt x="1050" y="982"/>
                            </a:lnTo>
                            <a:lnTo>
                              <a:pt x="1050" y="1050"/>
                            </a:lnTo>
                            <a:lnTo>
                              <a:pt x="1030" y="1050"/>
                            </a:lnTo>
                            <a:lnTo>
                              <a:pt x="1038" y="1610"/>
                            </a:lnTo>
                            <a:lnTo>
                              <a:pt x="672" y="1602"/>
                            </a:lnTo>
                            <a:lnTo>
                              <a:pt x="670" y="1642"/>
                            </a:lnTo>
                            <a:lnTo>
                              <a:pt x="674" y="1646"/>
                            </a:lnTo>
                            <a:lnTo>
                              <a:pt x="676" y="1648"/>
                            </a:lnTo>
                            <a:lnTo>
                              <a:pt x="676" y="1610"/>
                            </a:lnTo>
                            <a:lnTo>
                              <a:pt x="1046" y="162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30" name="Freeform 290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104" y="1481"/>
                        <a:ext cx="106" cy="39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2" y="136"/>
                          </a:cxn>
                          <a:cxn ang="0">
                            <a:pos x="8" y="0"/>
                          </a:cxn>
                          <a:cxn ang="0">
                            <a:pos x="0" y="2"/>
                          </a:cxn>
                          <a:cxn ang="0">
                            <a:pos x="4" y="140"/>
                          </a:cxn>
                          <a:cxn ang="0">
                            <a:pos x="98" y="394"/>
                          </a:cxn>
                          <a:cxn ang="0">
                            <a:pos x="106" y="394"/>
                          </a:cxn>
                          <a:cxn ang="0">
                            <a:pos x="12" y="136"/>
                          </a:cxn>
                        </a:cxnLst>
                        <a:rect l="0" t="0" r="r" b="b"/>
                        <a:pathLst>
                          <a:path w="106" h="394">
                            <a:moveTo>
                              <a:pt x="12" y="136"/>
                            </a:moveTo>
                            <a:lnTo>
                              <a:pt x="8" y="0"/>
                            </a:lnTo>
                            <a:lnTo>
                              <a:pt x="0" y="2"/>
                            </a:lnTo>
                            <a:lnTo>
                              <a:pt x="4" y="140"/>
                            </a:lnTo>
                            <a:lnTo>
                              <a:pt x="98" y="394"/>
                            </a:lnTo>
                            <a:lnTo>
                              <a:pt x="106" y="394"/>
                            </a:lnTo>
                            <a:lnTo>
                              <a:pt x="12" y="136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31" name="Freeform 290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014" y="847"/>
                        <a:ext cx="98" cy="63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98" y="626"/>
                          </a:cxn>
                          <a:cxn ang="0">
                            <a:pos x="92" y="448"/>
                          </a:cxn>
                          <a:cxn ang="0">
                            <a:pos x="62" y="410"/>
                          </a:cxn>
                          <a:cxn ang="0">
                            <a:pos x="80" y="378"/>
                          </a:cxn>
                          <a:cxn ang="0">
                            <a:pos x="6" y="2"/>
                          </a:cxn>
                          <a:cxn ang="0">
                            <a:pos x="0" y="0"/>
                          </a:cxn>
                          <a:cxn ang="0">
                            <a:pos x="74" y="378"/>
                          </a:cxn>
                          <a:cxn ang="0">
                            <a:pos x="54" y="410"/>
                          </a:cxn>
                          <a:cxn ang="0">
                            <a:pos x="84" y="448"/>
                          </a:cxn>
                          <a:cxn ang="0">
                            <a:pos x="90" y="634"/>
                          </a:cxn>
                          <a:cxn ang="0">
                            <a:pos x="90" y="626"/>
                          </a:cxn>
                          <a:cxn ang="0">
                            <a:pos x="98" y="626"/>
                          </a:cxn>
                        </a:cxnLst>
                        <a:rect l="0" t="0" r="r" b="b"/>
                        <a:pathLst>
                          <a:path w="98" h="634">
                            <a:moveTo>
                              <a:pt x="98" y="626"/>
                            </a:moveTo>
                            <a:lnTo>
                              <a:pt x="92" y="448"/>
                            </a:lnTo>
                            <a:lnTo>
                              <a:pt x="62" y="410"/>
                            </a:lnTo>
                            <a:lnTo>
                              <a:pt x="80" y="378"/>
                            </a:lnTo>
                            <a:lnTo>
                              <a:pt x="6" y="2"/>
                            </a:lnTo>
                            <a:lnTo>
                              <a:pt x="0" y="0"/>
                            </a:lnTo>
                            <a:lnTo>
                              <a:pt x="74" y="378"/>
                            </a:lnTo>
                            <a:lnTo>
                              <a:pt x="54" y="410"/>
                            </a:lnTo>
                            <a:lnTo>
                              <a:pt x="84" y="448"/>
                            </a:lnTo>
                            <a:lnTo>
                              <a:pt x="90" y="634"/>
                            </a:lnTo>
                            <a:lnTo>
                              <a:pt x="90" y="626"/>
                            </a:lnTo>
                            <a:lnTo>
                              <a:pt x="98" y="626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32" name="Rectangle 290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28" y="1951"/>
                        <a:ext cx="1" cy="2"/>
                      </a:xfrm>
                      <a:prstGeom prst="rect">
                        <a:avLst/>
                      </a:pr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33" name="Rectangle 290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34" y="2307"/>
                        <a:ext cx="4" cy="2"/>
                      </a:xfrm>
                      <a:prstGeom prst="rect">
                        <a:avLst/>
                      </a:pr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34" name="Freeform 290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202" y="1875"/>
                        <a:ext cx="8" cy="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2" y="2"/>
                          </a:cxn>
                          <a:cxn ang="0">
                            <a:pos x="8" y="2"/>
                          </a:cxn>
                          <a:cxn ang="0">
                            <a:pos x="8" y="0"/>
                          </a:cxn>
                          <a:cxn ang="0">
                            <a:pos x="0" y="0"/>
                          </a:cxn>
                        </a:cxnLst>
                        <a:rect l="0" t="0" r="r" b="b"/>
                        <a:pathLst>
                          <a:path w="8" h="2">
                            <a:moveTo>
                              <a:pt x="0" y="0"/>
                            </a:moveTo>
                            <a:lnTo>
                              <a:pt x="2" y="2"/>
                            </a:lnTo>
                            <a:lnTo>
                              <a:pt x="8" y="2"/>
                            </a:lnTo>
                            <a:lnTo>
                              <a:pt x="8" y="0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35" name="Freeform 290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836" y="1681"/>
                        <a:ext cx="6" cy="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4"/>
                          </a:cxn>
                          <a:cxn ang="0">
                            <a:pos x="6" y="6"/>
                          </a:cxn>
                          <a:cxn ang="0">
                            <a:pos x="6" y="2"/>
                          </a:cxn>
                          <a:cxn ang="0">
                            <a:pos x="0" y="0"/>
                          </a:cxn>
                          <a:cxn ang="0">
                            <a:pos x="0" y="4"/>
                          </a:cxn>
                        </a:cxnLst>
                        <a:rect l="0" t="0" r="r" b="b"/>
                        <a:pathLst>
                          <a:path w="6" h="6">
                            <a:moveTo>
                              <a:pt x="0" y="4"/>
                            </a:moveTo>
                            <a:lnTo>
                              <a:pt x="6" y="6"/>
                            </a:lnTo>
                            <a:lnTo>
                              <a:pt x="6" y="2"/>
                            </a:lnTo>
                            <a:lnTo>
                              <a:pt x="0" y="0"/>
                            </a:lnTo>
                            <a:lnTo>
                              <a:pt x="0" y="4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36" name="Rectangle 290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472" y="1335"/>
                        <a:ext cx="2" cy="1"/>
                      </a:xfrm>
                      <a:prstGeom prst="rect">
                        <a:avLst/>
                      </a:pr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37" name="Freeform 290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496" y="2219"/>
                        <a:ext cx="4" cy="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0" y="2"/>
                          </a:cxn>
                          <a:cxn ang="0">
                            <a:pos x="4" y="4"/>
                          </a:cxn>
                          <a:cxn ang="0">
                            <a:pos x="4" y="0"/>
                          </a:cxn>
                          <a:cxn ang="0">
                            <a:pos x="0" y="0"/>
                          </a:cxn>
                          <a:cxn ang="0">
                            <a:pos x="0" y="0"/>
                          </a:cxn>
                        </a:cxnLst>
                        <a:rect l="0" t="0" r="r" b="b"/>
                        <a:pathLst>
                          <a:path w="4" h="4">
                            <a:moveTo>
                              <a:pt x="0" y="0"/>
                            </a:moveTo>
                            <a:lnTo>
                              <a:pt x="0" y="2"/>
                            </a:lnTo>
                            <a:lnTo>
                              <a:pt x="4" y="4"/>
                            </a:lnTo>
                            <a:lnTo>
                              <a:pt x="4" y="0"/>
                            </a:lnTo>
                            <a:lnTo>
                              <a:pt x="0" y="0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38" name="Freeform 290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72" y="1581"/>
                        <a:ext cx="644" cy="6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44" y="62"/>
                          </a:cxn>
                          <a:cxn ang="0">
                            <a:pos x="642" y="54"/>
                          </a:cxn>
                          <a:cxn ang="0">
                            <a:pos x="474" y="0"/>
                          </a:cxn>
                          <a:cxn ang="0">
                            <a:pos x="0" y="2"/>
                          </a:cxn>
                          <a:cxn ang="0">
                            <a:pos x="0" y="6"/>
                          </a:cxn>
                          <a:cxn ang="0">
                            <a:pos x="474" y="4"/>
                          </a:cxn>
                          <a:cxn ang="0">
                            <a:pos x="644" y="62"/>
                          </a:cxn>
                        </a:cxnLst>
                        <a:rect l="0" t="0" r="r" b="b"/>
                        <a:pathLst>
                          <a:path w="644" h="62">
                            <a:moveTo>
                              <a:pt x="644" y="62"/>
                            </a:moveTo>
                            <a:lnTo>
                              <a:pt x="642" y="54"/>
                            </a:lnTo>
                            <a:lnTo>
                              <a:pt x="474" y="0"/>
                            </a:lnTo>
                            <a:lnTo>
                              <a:pt x="0" y="2"/>
                            </a:lnTo>
                            <a:lnTo>
                              <a:pt x="0" y="6"/>
                            </a:lnTo>
                            <a:lnTo>
                              <a:pt x="474" y="4"/>
                            </a:lnTo>
                            <a:lnTo>
                              <a:pt x="644" y="6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39" name="Rectangle 291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472" y="1583"/>
                        <a:ext cx="1" cy="4"/>
                      </a:xfrm>
                      <a:prstGeom prst="rect">
                        <a:avLst/>
                      </a:pr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40" name="Freeform 291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896" y="1623"/>
                        <a:ext cx="4" cy="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" y="4"/>
                          </a:cxn>
                          <a:cxn ang="0">
                            <a:pos x="4" y="4"/>
                          </a:cxn>
                          <a:cxn ang="0">
                            <a:pos x="0" y="0"/>
                          </a:cxn>
                          <a:cxn ang="0">
                            <a:pos x="0" y="4"/>
                          </a:cxn>
                          <a:cxn ang="0">
                            <a:pos x="2" y="6"/>
                          </a:cxn>
                          <a:cxn ang="0">
                            <a:pos x="4" y="4"/>
                          </a:cxn>
                        </a:cxnLst>
                        <a:rect l="0" t="0" r="r" b="b"/>
                        <a:pathLst>
                          <a:path w="4" h="6">
                            <a:moveTo>
                              <a:pt x="4" y="4"/>
                            </a:moveTo>
                            <a:lnTo>
                              <a:pt x="4" y="4"/>
                            </a:lnTo>
                            <a:lnTo>
                              <a:pt x="0" y="0"/>
                            </a:lnTo>
                            <a:lnTo>
                              <a:pt x="0" y="4"/>
                            </a:lnTo>
                            <a:lnTo>
                              <a:pt x="2" y="6"/>
                            </a:lnTo>
                            <a:lnTo>
                              <a:pt x="4" y="4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41" name="Freeform 291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440" y="1043"/>
                        <a:ext cx="6" cy="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" y="0"/>
                          </a:cxn>
                          <a:cxn ang="0">
                            <a:pos x="0" y="4"/>
                          </a:cxn>
                          <a:cxn ang="0">
                            <a:pos x="0" y="6"/>
                          </a:cxn>
                          <a:cxn ang="0">
                            <a:pos x="4" y="6"/>
                          </a:cxn>
                          <a:cxn ang="0">
                            <a:pos x="6" y="0"/>
                          </a:cxn>
                        </a:cxnLst>
                        <a:rect l="0" t="0" r="r" b="b"/>
                        <a:pathLst>
                          <a:path w="6" h="6">
                            <a:moveTo>
                              <a:pt x="6" y="0"/>
                            </a:moveTo>
                            <a:lnTo>
                              <a:pt x="0" y="4"/>
                            </a:lnTo>
                            <a:lnTo>
                              <a:pt x="0" y="6"/>
                            </a:lnTo>
                            <a:lnTo>
                              <a:pt x="4" y="6"/>
                            </a:lnTo>
                            <a:lnTo>
                              <a:pt x="6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42" name="Freeform 291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362" y="1049"/>
                        <a:ext cx="576" cy="118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130"/>
                          </a:cxn>
                          <a:cxn ang="0">
                            <a:pos x="30" y="268"/>
                          </a:cxn>
                          <a:cxn ang="0">
                            <a:pos x="168" y="352"/>
                          </a:cxn>
                          <a:cxn ang="0">
                            <a:pos x="178" y="410"/>
                          </a:cxn>
                          <a:cxn ang="0">
                            <a:pos x="194" y="484"/>
                          </a:cxn>
                          <a:cxn ang="0">
                            <a:pos x="266" y="554"/>
                          </a:cxn>
                          <a:cxn ang="0">
                            <a:pos x="274" y="610"/>
                          </a:cxn>
                          <a:cxn ang="0">
                            <a:pos x="214" y="676"/>
                          </a:cxn>
                          <a:cxn ang="0">
                            <a:pos x="234" y="716"/>
                          </a:cxn>
                          <a:cxn ang="0">
                            <a:pos x="194" y="786"/>
                          </a:cxn>
                          <a:cxn ang="0">
                            <a:pos x="194" y="816"/>
                          </a:cxn>
                          <a:cxn ang="0">
                            <a:pos x="196" y="816"/>
                          </a:cxn>
                          <a:cxn ang="0">
                            <a:pos x="196" y="820"/>
                          </a:cxn>
                          <a:cxn ang="0">
                            <a:pos x="194" y="820"/>
                          </a:cxn>
                          <a:cxn ang="0">
                            <a:pos x="194" y="834"/>
                          </a:cxn>
                          <a:cxn ang="0">
                            <a:pos x="292" y="960"/>
                          </a:cxn>
                          <a:cxn ang="0">
                            <a:pos x="324" y="960"/>
                          </a:cxn>
                          <a:cxn ang="0">
                            <a:pos x="324" y="1040"/>
                          </a:cxn>
                          <a:cxn ang="0">
                            <a:pos x="404" y="1098"/>
                          </a:cxn>
                          <a:cxn ang="0">
                            <a:pos x="434" y="1180"/>
                          </a:cxn>
                          <a:cxn ang="0">
                            <a:pos x="456" y="1136"/>
                          </a:cxn>
                          <a:cxn ang="0">
                            <a:pos x="506" y="1162"/>
                          </a:cxn>
                          <a:cxn ang="0">
                            <a:pos x="548" y="1106"/>
                          </a:cxn>
                          <a:cxn ang="0">
                            <a:pos x="560" y="1024"/>
                          </a:cxn>
                          <a:cxn ang="0">
                            <a:pos x="576" y="942"/>
                          </a:cxn>
                          <a:cxn ang="0">
                            <a:pos x="538" y="578"/>
                          </a:cxn>
                          <a:cxn ang="0">
                            <a:pos x="536" y="580"/>
                          </a:cxn>
                          <a:cxn ang="0">
                            <a:pos x="534" y="578"/>
                          </a:cxn>
                          <a:cxn ang="0">
                            <a:pos x="574" y="942"/>
                          </a:cxn>
                          <a:cxn ang="0">
                            <a:pos x="554" y="1024"/>
                          </a:cxn>
                          <a:cxn ang="0">
                            <a:pos x="546" y="1106"/>
                          </a:cxn>
                          <a:cxn ang="0">
                            <a:pos x="506" y="1158"/>
                          </a:cxn>
                          <a:cxn ang="0">
                            <a:pos x="456" y="1130"/>
                          </a:cxn>
                          <a:cxn ang="0">
                            <a:pos x="434" y="1172"/>
                          </a:cxn>
                          <a:cxn ang="0">
                            <a:pos x="406" y="1094"/>
                          </a:cxn>
                          <a:cxn ang="0">
                            <a:pos x="328" y="1040"/>
                          </a:cxn>
                          <a:cxn ang="0">
                            <a:pos x="328" y="956"/>
                          </a:cxn>
                          <a:cxn ang="0">
                            <a:pos x="294" y="956"/>
                          </a:cxn>
                          <a:cxn ang="0">
                            <a:pos x="198" y="834"/>
                          </a:cxn>
                          <a:cxn ang="0">
                            <a:pos x="198" y="786"/>
                          </a:cxn>
                          <a:cxn ang="0">
                            <a:pos x="240" y="716"/>
                          </a:cxn>
                          <a:cxn ang="0">
                            <a:pos x="220" y="676"/>
                          </a:cxn>
                          <a:cxn ang="0">
                            <a:pos x="276" y="610"/>
                          </a:cxn>
                          <a:cxn ang="0">
                            <a:pos x="268" y="550"/>
                          </a:cxn>
                          <a:cxn ang="0">
                            <a:pos x="198" y="484"/>
                          </a:cxn>
                          <a:cxn ang="0">
                            <a:pos x="170" y="350"/>
                          </a:cxn>
                          <a:cxn ang="0">
                            <a:pos x="32" y="268"/>
                          </a:cxn>
                          <a:cxn ang="0">
                            <a:pos x="4" y="134"/>
                          </a:cxn>
                          <a:cxn ang="0">
                            <a:pos x="40" y="92"/>
                          </a:cxn>
                          <a:cxn ang="0">
                            <a:pos x="82" y="0"/>
                          </a:cxn>
                          <a:cxn ang="0">
                            <a:pos x="78" y="0"/>
                          </a:cxn>
                          <a:cxn ang="0">
                            <a:pos x="40" y="88"/>
                          </a:cxn>
                          <a:cxn ang="0">
                            <a:pos x="0" y="130"/>
                          </a:cxn>
                        </a:cxnLst>
                        <a:rect l="0" t="0" r="r" b="b"/>
                        <a:pathLst>
                          <a:path w="576" h="1180">
                            <a:moveTo>
                              <a:pt x="0" y="130"/>
                            </a:moveTo>
                            <a:lnTo>
                              <a:pt x="30" y="268"/>
                            </a:lnTo>
                            <a:lnTo>
                              <a:pt x="168" y="352"/>
                            </a:lnTo>
                            <a:lnTo>
                              <a:pt x="178" y="410"/>
                            </a:lnTo>
                            <a:lnTo>
                              <a:pt x="194" y="484"/>
                            </a:lnTo>
                            <a:lnTo>
                              <a:pt x="266" y="554"/>
                            </a:lnTo>
                            <a:lnTo>
                              <a:pt x="274" y="610"/>
                            </a:lnTo>
                            <a:lnTo>
                              <a:pt x="214" y="676"/>
                            </a:lnTo>
                            <a:lnTo>
                              <a:pt x="234" y="716"/>
                            </a:lnTo>
                            <a:lnTo>
                              <a:pt x="194" y="786"/>
                            </a:lnTo>
                            <a:lnTo>
                              <a:pt x="194" y="816"/>
                            </a:lnTo>
                            <a:lnTo>
                              <a:pt x="196" y="816"/>
                            </a:lnTo>
                            <a:lnTo>
                              <a:pt x="196" y="820"/>
                            </a:lnTo>
                            <a:lnTo>
                              <a:pt x="194" y="820"/>
                            </a:lnTo>
                            <a:lnTo>
                              <a:pt x="194" y="834"/>
                            </a:lnTo>
                            <a:lnTo>
                              <a:pt x="292" y="960"/>
                            </a:lnTo>
                            <a:lnTo>
                              <a:pt x="324" y="960"/>
                            </a:lnTo>
                            <a:lnTo>
                              <a:pt x="324" y="1040"/>
                            </a:lnTo>
                            <a:lnTo>
                              <a:pt x="404" y="1098"/>
                            </a:lnTo>
                            <a:lnTo>
                              <a:pt x="434" y="1180"/>
                            </a:lnTo>
                            <a:lnTo>
                              <a:pt x="456" y="1136"/>
                            </a:lnTo>
                            <a:lnTo>
                              <a:pt x="506" y="1162"/>
                            </a:lnTo>
                            <a:lnTo>
                              <a:pt x="548" y="1106"/>
                            </a:lnTo>
                            <a:lnTo>
                              <a:pt x="560" y="1024"/>
                            </a:lnTo>
                            <a:lnTo>
                              <a:pt x="576" y="942"/>
                            </a:lnTo>
                            <a:lnTo>
                              <a:pt x="538" y="578"/>
                            </a:lnTo>
                            <a:lnTo>
                              <a:pt x="536" y="580"/>
                            </a:lnTo>
                            <a:lnTo>
                              <a:pt x="534" y="578"/>
                            </a:lnTo>
                            <a:lnTo>
                              <a:pt x="574" y="942"/>
                            </a:lnTo>
                            <a:lnTo>
                              <a:pt x="554" y="1024"/>
                            </a:lnTo>
                            <a:lnTo>
                              <a:pt x="546" y="1106"/>
                            </a:lnTo>
                            <a:lnTo>
                              <a:pt x="506" y="1158"/>
                            </a:lnTo>
                            <a:lnTo>
                              <a:pt x="456" y="1130"/>
                            </a:lnTo>
                            <a:lnTo>
                              <a:pt x="434" y="1172"/>
                            </a:lnTo>
                            <a:lnTo>
                              <a:pt x="406" y="1094"/>
                            </a:lnTo>
                            <a:lnTo>
                              <a:pt x="328" y="1040"/>
                            </a:lnTo>
                            <a:lnTo>
                              <a:pt x="328" y="956"/>
                            </a:lnTo>
                            <a:lnTo>
                              <a:pt x="294" y="956"/>
                            </a:lnTo>
                            <a:lnTo>
                              <a:pt x="198" y="834"/>
                            </a:lnTo>
                            <a:lnTo>
                              <a:pt x="198" y="786"/>
                            </a:lnTo>
                            <a:lnTo>
                              <a:pt x="240" y="716"/>
                            </a:lnTo>
                            <a:lnTo>
                              <a:pt x="220" y="676"/>
                            </a:lnTo>
                            <a:lnTo>
                              <a:pt x="276" y="610"/>
                            </a:lnTo>
                            <a:lnTo>
                              <a:pt x="268" y="550"/>
                            </a:lnTo>
                            <a:lnTo>
                              <a:pt x="198" y="484"/>
                            </a:lnTo>
                            <a:lnTo>
                              <a:pt x="170" y="350"/>
                            </a:lnTo>
                            <a:lnTo>
                              <a:pt x="32" y="268"/>
                            </a:lnTo>
                            <a:lnTo>
                              <a:pt x="4" y="134"/>
                            </a:lnTo>
                            <a:lnTo>
                              <a:pt x="40" y="92"/>
                            </a:lnTo>
                            <a:lnTo>
                              <a:pt x="82" y="0"/>
                            </a:lnTo>
                            <a:lnTo>
                              <a:pt x="78" y="0"/>
                            </a:lnTo>
                            <a:lnTo>
                              <a:pt x="40" y="88"/>
                            </a:lnTo>
                            <a:lnTo>
                              <a:pt x="0" y="13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43" name="Rectangle 291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556" y="1865"/>
                        <a:ext cx="2" cy="4"/>
                      </a:xfrm>
                      <a:prstGeom prst="rect">
                        <a:avLst/>
                      </a:pr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44" name="Freeform 291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112" y="1457"/>
                        <a:ext cx="428" cy="2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28" y="6"/>
                          </a:cxn>
                          <a:cxn ang="0">
                            <a:pos x="426" y="0"/>
                          </a:cxn>
                          <a:cxn ang="0">
                            <a:pos x="0" y="16"/>
                          </a:cxn>
                          <a:cxn ang="0">
                            <a:pos x="0" y="24"/>
                          </a:cxn>
                          <a:cxn ang="0">
                            <a:pos x="428" y="6"/>
                          </a:cxn>
                        </a:cxnLst>
                        <a:rect l="0" t="0" r="r" b="b"/>
                        <a:pathLst>
                          <a:path w="428" h="24">
                            <a:moveTo>
                              <a:pt x="428" y="6"/>
                            </a:moveTo>
                            <a:lnTo>
                              <a:pt x="426" y="0"/>
                            </a:lnTo>
                            <a:lnTo>
                              <a:pt x="0" y="16"/>
                            </a:lnTo>
                            <a:lnTo>
                              <a:pt x="0" y="24"/>
                            </a:lnTo>
                            <a:lnTo>
                              <a:pt x="428" y="6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45" name="Freeform 291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104" y="1481"/>
                        <a:ext cx="1" cy="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2"/>
                          </a:cxn>
                          <a:cxn ang="0">
                            <a:pos x="0" y="2"/>
                          </a:cxn>
                          <a:cxn ang="0">
                            <a:pos x="0" y="0"/>
                          </a:cxn>
                          <a:cxn ang="0">
                            <a:pos x="0" y="2"/>
                          </a:cxn>
                        </a:cxnLst>
                        <a:rect l="0" t="0" r="r" b="b"/>
                        <a:pathLst>
                          <a:path h="2">
                            <a:moveTo>
                              <a:pt x="0" y="2"/>
                            </a:moveTo>
                            <a:lnTo>
                              <a:pt x="0" y="2"/>
                            </a:lnTo>
                            <a:lnTo>
                              <a:pt x="0" y="0"/>
                            </a:lnTo>
                            <a:lnTo>
                              <a:pt x="0" y="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46" name="Freeform 291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104" y="1473"/>
                        <a:ext cx="8" cy="1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" y="0"/>
                          </a:cxn>
                          <a:cxn ang="0">
                            <a:pos x="0" y="0"/>
                          </a:cxn>
                          <a:cxn ang="0">
                            <a:pos x="0" y="8"/>
                          </a:cxn>
                          <a:cxn ang="0">
                            <a:pos x="0" y="10"/>
                          </a:cxn>
                          <a:cxn ang="0">
                            <a:pos x="8" y="8"/>
                          </a:cxn>
                          <a:cxn ang="0">
                            <a:pos x="8" y="0"/>
                          </a:cxn>
                        </a:cxnLst>
                        <a:rect l="0" t="0" r="r" b="b"/>
                        <a:pathLst>
                          <a:path w="8" h="10">
                            <a:moveTo>
                              <a:pt x="8" y="0"/>
                            </a:moveTo>
                            <a:lnTo>
                              <a:pt x="0" y="0"/>
                            </a:lnTo>
                            <a:lnTo>
                              <a:pt x="0" y="8"/>
                            </a:lnTo>
                            <a:lnTo>
                              <a:pt x="0" y="10"/>
                            </a:lnTo>
                            <a:lnTo>
                              <a:pt x="8" y="8"/>
                            </a:lnTo>
                            <a:lnTo>
                              <a:pt x="8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47" name="Freeform 291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74" y="1229"/>
                        <a:ext cx="612" cy="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12" y="0"/>
                          </a:cxn>
                          <a:cxn ang="0">
                            <a:pos x="0" y="2"/>
                          </a:cxn>
                          <a:cxn ang="0">
                            <a:pos x="0" y="6"/>
                          </a:cxn>
                          <a:cxn ang="0">
                            <a:pos x="610" y="4"/>
                          </a:cxn>
                          <a:cxn ang="0">
                            <a:pos x="612" y="0"/>
                          </a:cxn>
                        </a:cxnLst>
                        <a:rect l="0" t="0" r="r" b="b"/>
                        <a:pathLst>
                          <a:path w="612" h="6">
                            <a:moveTo>
                              <a:pt x="612" y="0"/>
                            </a:moveTo>
                            <a:lnTo>
                              <a:pt x="0" y="2"/>
                            </a:lnTo>
                            <a:lnTo>
                              <a:pt x="0" y="6"/>
                            </a:lnTo>
                            <a:lnTo>
                              <a:pt x="610" y="4"/>
                            </a:lnTo>
                            <a:lnTo>
                              <a:pt x="612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48" name="Rectangle 291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472" y="1231"/>
                        <a:ext cx="2" cy="4"/>
                      </a:xfrm>
                      <a:prstGeom prst="rect">
                        <a:avLst/>
                      </a:pr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49" name="Freeform 292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808" y="1181"/>
                        <a:ext cx="14" cy="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" y="4"/>
                          </a:cxn>
                          <a:cxn ang="0">
                            <a:pos x="14" y="4"/>
                          </a:cxn>
                          <a:cxn ang="0">
                            <a:pos x="4" y="0"/>
                          </a:cxn>
                          <a:cxn ang="0">
                            <a:pos x="0" y="0"/>
                          </a:cxn>
                          <a:cxn ang="0">
                            <a:pos x="0" y="4"/>
                          </a:cxn>
                          <a:cxn ang="0">
                            <a:pos x="4" y="4"/>
                          </a:cxn>
                        </a:cxnLst>
                        <a:rect l="0" t="0" r="r" b="b"/>
                        <a:pathLst>
                          <a:path w="14" h="4">
                            <a:moveTo>
                              <a:pt x="4" y="4"/>
                            </a:moveTo>
                            <a:lnTo>
                              <a:pt x="14" y="4"/>
                            </a:lnTo>
                            <a:lnTo>
                              <a:pt x="4" y="0"/>
                            </a:lnTo>
                            <a:lnTo>
                              <a:pt x="0" y="0"/>
                            </a:lnTo>
                            <a:lnTo>
                              <a:pt x="0" y="4"/>
                            </a:lnTo>
                            <a:lnTo>
                              <a:pt x="4" y="4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50" name="Freeform 292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540" y="1063"/>
                        <a:ext cx="272" cy="12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30" y="84"/>
                          </a:cxn>
                          <a:cxn ang="0">
                            <a:pos x="240" y="122"/>
                          </a:cxn>
                          <a:cxn ang="0">
                            <a:pos x="272" y="122"/>
                          </a:cxn>
                          <a:cxn ang="0">
                            <a:pos x="268" y="122"/>
                          </a:cxn>
                          <a:cxn ang="0">
                            <a:pos x="268" y="118"/>
                          </a:cxn>
                          <a:cxn ang="0">
                            <a:pos x="242" y="118"/>
                          </a:cxn>
                          <a:cxn ang="0">
                            <a:pos x="236" y="80"/>
                          </a:cxn>
                          <a:cxn ang="0">
                            <a:pos x="24" y="52"/>
                          </a:cxn>
                          <a:cxn ang="0">
                            <a:pos x="6" y="0"/>
                          </a:cxn>
                          <a:cxn ang="0">
                            <a:pos x="0" y="0"/>
                          </a:cxn>
                          <a:cxn ang="0">
                            <a:pos x="22" y="58"/>
                          </a:cxn>
                          <a:cxn ang="0">
                            <a:pos x="230" y="84"/>
                          </a:cxn>
                        </a:cxnLst>
                        <a:rect l="0" t="0" r="r" b="b"/>
                        <a:pathLst>
                          <a:path w="272" h="122">
                            <a:moveTo>
                              <a:pt x="230" y="84"/>
                            </a:moveTo>
                            <a:lnTo>
                              <a:pt x="240" y="122"/>
                            </a:lnTo>
                            <a:lnTo>
                              <a:pt x="272" y="122"/>
                            </a:lnTo>
                            <a:lnTo>
                              <a:pt x="268" y="122"/>
                            </a:lnTo>
                            <a:lnTo>
                              <a:pt x="268" y="118"/>
                            </a:lnTo>
                            <a:lnTo>
                              <a:pt x="242" y="118"/>
                            </a:lnTo>
                            <a:lnTo>
                              <a:pt x="236" y="80"/>
                            </a:lnTo>
                            <a:lnTo>
                              <a:pt x="24" y="52"/>
                            </a:lnTo>
                            <a:lnTo>
                              <a:pt x="6" y="0"/>
                            </a:lnTo>
                            <a:lnTo>
                              <a:pt x="0" y="0"/>
                            </a:lnTo>
                            <a:lnTo>
                              <a:pt x="22" y="58"/>
                            </a:lnTo>
                            <a:lnTo>
                              <a:pt x="230" y="84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51" name="Freeform 292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232" y="1939"/>
                        <a:ext cx="142" cy="76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8" y="66"/>
                          </a:cxn>
                          <a:cxn ang="0">
                            <a:pos x="46" y="0"/>
                          </a:cxn>
                          <a:cxn ang="0">
                            <a:pos x="0" y="0"/>
                          </a:cxn>
                          <a:cxn ang="0">
                            <a:pos x="2" y="6"/>
                          </a:cxn>
                          <a:cxn ang="0">
                            <a:pos x="38" y="6"/>
                          </a:cxn>
                          <a:cxn ang="0">
                            <a:pos x="22" y="68"/>
                          </a:cxn>
                          <a:cxn ang="0">
                            <a:pos x="76" y="96"/>
                          </a:cxn>
                          <a:cxn ang="0">
                            <a:pos x="96" y="344"/>
                          </a:cxn>
                          <a:cxn ang="0">
                            <a:pos x="102" y="344"/>
                          </a:cxn>
                          <a:cxn ang="0">
                            <a:pos x="100" y="350"/>
                          </a:cxn>
                          <a:cxn ang="0">
                            <a:pos x="98" y="350"/>
                          </a:cxn>
                          <a:cxn ang="0">
                            <a:pos x="132" y="758"/>
                          </a:cxn>
                          <a:cxn ang="0">
                            <a:pos x="142" y="762"/>
                          </a:cxn>
                          <a:cxn ang="0">
                            <a:pos x="110" y="404"/>
                          </a:cxn>
                          <a:cxn ang="0">
                            <a:pos x="106" y="404"/>
                          </a:cxn>
                          <a:cxn ang="0">
                            <a:pos x="106" y="400"/>
                          </a:cxn>
                          <a:cxn ang="0">
                            <a:pos x="110" y="400"/>
                          </a:cxn>
                          <a:cxn ang="0">
                            <a:pos x="82" y="90"/>
                          </a:cxn>
                          <a:cxn ang="0">
                            <a:pos x="28" y="66"/>
                          </a:cxn>
                        </a:cxnLst>
                        <a:rect l="0" t="0" r="r" b="b"/>
                        <a:pathLst>
                          <a:path w="142" h="762">
                            <a:moveTo>
                              <a:pt x="28" y="66"/>
                            </a:moveTo>
                            <a:lnTo>
                              <a:pt x="46" y="0"/>
                            </a:lnTo>
                            <a:lnTo>
                              <a:pt x="0" y="0"/>
                            </a:lnTo>
                            <a:lnTo>
                              <a:pt x="2" y="6"/>
                            </a:lnTo>
                            <a:lnTo>
                              <a:pt x="38" y="6"/>
                            </a:lnTo>
                            <a:lnTo>
                              <a:pt x="22" y="68"/>
                            </a:lnTo>
                            <a:lnTo>
                              <a:pt x="76" y="96"/>
                            </a:lnTo>
                            <a:lnTo>
                              <a:pt x="96" y="344"/>
                            </a:lnTo>
                            <a:lnTo>
                              <a:pt x="102" y="344"/>
                            </a:lnTo>
                            <a:lnTo>
                              <a:pt x="100" y="350"/>
                            </a:lnTo>
                            <a:lnTo>
                              <a:pt x="98" y="350"/>
                            </a:lnTo>
                            <a:lnTo>
                              <a:pt x="132" y="758"/>
                            </a:lnTo>
                            <a:lnTo>
                              <a:pt x="142" y="762"/>
                            </a:lnTo>
                            <a:lnTo>
                              <a:pt x="110" y="404"/>
                            </a:lnTo>
                            <a:lnTo>
                              <a:pt x="106" y="404"/>
                            </a:lnTo>
                            <a:lnTo>
                              <a:pt x="106" y="400"/>
                            </a:lnTo>
                            <a:lnTo>
                              <a:pt x="110" y="400"/>
                            </a:lnTo>
                            <a:lnTo>
                              <a:pt x="82" y="90"/>
                            </a:lnTo>
                            <a:lnTo>
                              <a:pt x="28" y="66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52" name="Freeform 292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364" y="2697"/>
                        <a:ext cx="10" cy="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4"/>
                          </a:cxn>
                          <a:cxn ang="0">
                            <a:pos x="10" y="8"/>
                          </a:cxn>
                          <a:cxn ang="0">
                            <a:pos x="10" y="4"/>
                          </a:cxn>
                          <a:cxn ang="0">
                            <a:pos x="0" y="0"/>
                          </a:cxn>
                          <a:cxn ang="0">
                            <a:pos x="0" y="4"/>
                          </a:cxn>
                        </a:cxnLst>
                        <a:rect l="0" t="0" r="r" b="b"/>
                        <a:pathLst>
                          <a:path w="10" h="8">
                            <a:moveTo>
                              <a:pt x="0" y="4"/>
                            </a:moveTo>
                            <a:lnTo>
                              <a:pt x="10" y="8"/>
                            </a:lnTo>
                            <a:lnTo>
                              <a:pt x="10" y="4"/>
                            </a:lnTo>
                            <a:lnTo>
                              <a:pt x="0" y="0"/>
                            </a:lnTo>
                            <a:lnTo>
                              <a:pt x="0" y="4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53" name="Freeform 292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328" y="2283"/>
                        <a:ext cx="6" cy="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" y="0"/>
                          </a:cxn>
                          <a:cxn ang="0">
                            <a:pos x="0" y="0"/>
                          </a:cxn>
                          <a:cxn ang="0">
                            <a:pos x="2" y="6"/>
                          </a:cxn>
                          <a:cxn ang="0">
                            <a:pos x="4" y="6"/>
                          </a:cxn>
                          <a:cxn ang="0">
                            <a:pos x="6" y="0"/>
                          </a:cxn>
                        </a:cxnLst>
                        <a:rect l="0" t="0" r="r" b="b"/>
                        <a:pathLst>
                          <a:path w="6" h="6">
                            <a:moveTo>
                              <a:pt x="6" y="0"/>
                            </a:moveTo>
                            <a:lnTo>
                              <a:pt x="0" y="0"/>
                            </a:lnTo>
                            <a:lnTo>
                              <a:pt x="2" y="6"/>
                            </a:lnTo>
                            <a:lnTo>
                              <a:pt x="4" y="6"/>
                            </a:lnTo>
                            <a:lnTo>
                              <a:pt x="6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54" name="Freeform 292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226" y="1939"/>
                        <a:ext cx="8" cy="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0" y="6"/>
                          </a:cxn>
                          <a:cxn ang="0">
                            <a:pos x="8" y="6"/>
                          </a:cxn>
                          <a:cxn ang="0">
                            <a:pos x="6" y="0"/>
                          </a:cxn>
                          <a:cxn ang="0">
                            <a:pos x="0" y="0"/>
                          </a:cxn>
                        </a:cxnLst>
                        <a:rect l="0" t="0" r="r" b="b"/>
                        <a:pathLst>
                          <a:path w="8" h="6">
                            <a:moveTo>
                              <a:pt x="0" y="0"/>
                            </a:moveTo>
                            <a:lnTo>
                              <a:pt x="0" y="6"/>
                            </a:lnTo>
                            <a:lnTo>
                              <a:pt x="8" y="6"/>
                            </a:lnTo>
                            <a:lnTo>
                              <a:pt x="6" y="0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55" name="Freeform 292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076" y="1971"/>
                        <a:ext cx="4" cy="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" y="4"/>
                          </a:cxn>
                          <a:cxn ang="0">
                            <a:pos x="2" y="0"/>
                          </a:cxn>
                          <a:cxn ang="0">
                            <a:pos x="0" y="0"/>
                          </a:cxn>
                          <a:cxn ang="0">
                            <a:pos x="2" y="4"/>
                          </a:cxn>
                          <a:cxn ang="0">
                            <a:pos x="4" y="4"/>
                          </a:cxn>
                        </a:cxnLst>
                        <a:rect l="0" t="0" r="r" b="b"/>
                        <a:pathLst>
                          <a:path w="4" h="4">
                            <a:moveTo>
                              <a:pt x="4" y="4"/>
                            </a:moveTo>
                            <a:lnTo>
                              <a:pt x="2" y="0"/>
                            </a:lnTo>
                            <a:lnTo>
                              <a:pt x="0" y="0"/>
                            </a:lnTo>
                            <a:lnTo>
                              <a:pt x="2" y="4"/>
                            </a:lnTo>
                            <a:lnTo>
                              <a:pt x="4" y="4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56" name="Freeform 292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342" y="1971"/>
                        <a:ext cx="1736" cy="41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024" y="202"/>
                          </a:cxn>
                          <a:cxn ang="0">
                            <a:pos x="1022" y="206"/>
                          </a:cxn>
                          <a:cxn ang="0">
                            <a:pos x="1014" y="210"/>
                          </a:cxn>
                          <a:cxn ang="0">
                            <a:pos x="1018" y="204"/>
                          </a:cxn>
                          <a:cxn ang="0">
                            <a:pos x="756" y="258"/>
                          </a:cxn>
                          <a:cxn ang="0">
                            <a:pos x="476" y="304"/>
                          </a:cxn>
                          <a:cxn ang="0">
                            <a:pos x="454" y="308"/>
                          </a:cxn>
                          <a:cxn ang="0">
                            <a:pos x="454" y="402"/>
                          </a:cxn>
                          <a:cxn ang="0">
                            <a:pos x="374" y="408"/>
                          </a:cxn>
                          <a:cxn ang="0">
                            <a:pos x="390" y="360"/>
                          </a:cxn>
                          <a:cxn ang="0">
                            <a:pos x="0" y="368"/>
                          </a:cxn>
                          <a:cxn ang="0">
                            <a:pos x="0" y="372"/>
                          </a:cxn>
                          <a:cxn ang="0">
                            <a:pos x="384" y="364"/>
                          </a:cxn>
                          <a:cxn ang="0">
                            <a:pos x="366" y="412"/>
                          </a:cxn>
                          <a:cxn ang="0">
                            <a:pos x="450" y="406"/>
                          </a:cxn>
                          <a:cxn ang="0">
                            <a:pos x="450" y="404"/>
                          </a:cxn>
                          <a:cxn ang="0">
                            <a:pos x="454" y="404"/>
                          </a:cxn>
                          <a:cxn ang="0">
                            <a:pos x="454" y="406"/>
                          </a:cxn>
                          <a:cxn ang="0">
                            <a:pos x="456" y="406"/>
                          </a:cxn>
                          <a:cxn ang="0">
                            <a:pos x="456" y="310"/>
                          </a:cxn>
                          <a:cxn ang="0">
                            <a:pos x="478" y="310"/>
                          </a:cxn>
                          <a:cxn ang="0">
                            <a:pos x="756" y="264"/>
                          </a:cxn>
                          <a:cxn ang="0">
                            <a:pos x="1186" y="176"/>
                          </a:cxn>
                          <a:cxn ang="0">
                            <a:pos x="1186" y="176"/>
                          </a:cxn>
                          <a:cxn ang="0">
                            <a:pos x="1188" y="174"/>
                          </a:cxn>
                          <a:cxn ang="0">
                            <a:pos x="1192" y="172"/>
                          </a:cxn>
                          <a:cxn ang="0">
                            <a:pos x="1190" y="174"/>
                          </a:cxn>
                          <a:cxn ang="0">
                            <a:pos x="1736" y="4"/>
                          </a:cxn>
                          <a:cxn ang="0">
                            <a:pos x="1734" y="0"/>
                          </a:cxn>
                          <a:cxn ang="0">
                            <a:pos x="1188" y="172"/>
                          </a:cxn>
                          <a:cxn ang="0">
                            <a:pos x="1024" y="202"/>
                          </a:cxn>
                        </a:cxnLst>
                        <a:rect l="0" t="0" r="r" b="b"/>
                        <a:pathLst>
                          <a:path w="1736" h="412">
                            <a:moveTo>
                              <a:pt x="1024" y="202"/>
                            </a:moveTo>
                            <a:lnTo>
                              <a:pt x="1022" y="206"/>
                            </a:lnTo>
                            <a:lnTo>
                              <a:pt x="1014" y="210"/>
                            </a:lnTo>
                            <a:lnTo>
                              <a:pt x="1018" y="204"/>
                            </a:lnTo>
                            <a:lnTo>
                              <a:pt x="756" y="258"/>
                            </a:lnTo>
                            <a:lnTo>
                              <a:pt x="476" y="304"/>
                            </a:lnTo>
                            <a:lnTo>
                              <a:pt x="454" y="308"/>
                            </a:lnTo>
                            <a:lnTo>
                              <a:pt x="454" y="402"/>
                            </a:lnTo>
                            <a:lnTo>
                              <a:pt x="374" y="408"/>
                            </a:lnTo>
                            <a:lnTo>
                              <a:pt x="390" y="360"/>
                            </a:lnTo>
                            <a:lnTo>
                              <a:pt x="0" y="368"/>
                            </a:lnTo>
                            <a:lnTo>
                              <a:pt x="0" y="372"/>
                            </a:lnTo>
                            <a:lnTo>
                              <a:pt x="384" y="364"/>
                            </a:lnTo>
                            <a:lnTo>
                              <a:pt x="366" y="412"/>
                            </a:lnTo>
                            <a:lnTo>
                              <a:pt x="450" y="406"/>
                            </a:lnTo>
                            <a:lnTo>
                              <a:pt x="450" y="404"/>
                            </a:lnTo>
                            <a:lnTo>
                              <a:pt x="454" y="404"/>
                            </a:lnTo>
                            <a:lnTo>
                              <a:pt x="454" y="406"/>
                            </a:lnTo>
                            <a:lnTo>
                              <a:pt x="456" y="406"/>
                            </a:lnTo>
                            <a:lnTo>
                              <a:pt x="456" y="310"/>
                            </a:lnTo>
                            <a:lnTo>
                              <a:pt x="478" y="310"/>
                            </a:lnTo>
                            <a:lnTo>
                              <a:pt x="756" y="264"/>
                            </a:lnTo>
                            <a:lnTo>
                              <a:pt x="1186" y="176"/>
                            </a:lnTo>
                            <a:lnTo>
                              <a:pt x="1186" y="176"/>
                            </a:lnTo>
                            <a:lnTo>
                              <a:pt x="1188" y="174"/>
                            </a:lnTo>
                            <a:lnTo>
                              <a:pt x="1192" y="172"/>
                            </a:lnTo>
                            <a:lnTo>
                              <a:pt x="1190" y="174"/>
                            </a:lnTo>
                            <a:lnTo>
                              <a:pt x="1736" y="4"/>
                            </a:lnTo>
                            <a:lnTo>
                              <a:pt x="1734" y="0"/>
                            </a:lnTo>
                            <a:lnTo>
                              <a:pt x="1188" y="172"/>
                            </a:lnTo>
                            <a:lnTo>
                              <a:pt x="1024" y="20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57" name="Freeform 292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528" y="2143"/>
                        <a:ext cx="6" cy="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" y="0"/>
                          </a:cxn>
                          <a:cxn ang="0">
                            <a:pos x="2" y="2"/>
                          </a:cxn>
                          <a:cxn ang="0">
                            <a:pos x="0" y="4"/>
                          </a:cxn>
                          <a:cxn ang="0">
                            <a:pos x="4" y="2"/>
                          </a:cxn>
                          <a:cxn ang="0">
                            <a:pos x="6" y="0"/>
                          </a:cxn>
                        </a:cxnLst>
                        <a:rect l="0" t="0" r="r" b="b"/>
                        <a:pathLst>
                          <a:path w="6" h="4">
                            <a:moveTo>
                              <a:pt x="6" y="0"/>
                            </a:moveTo>
                            <a:lnTo>
                              <a:pt x="2" y="2"/>
                            </a:lnTo>
                            <a:lnTo>
                              <a:pt x="0" y="4"/>
                            </a:lnTo>
                            <a:lnTo>
                              <a:pt x="4" y="2"/>
                            </a:lnTo>
                            <a:lnTo>
                              <a:pt x="6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58" name="Freeform 292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356" y="2173"/>
                        <a:ext cx="10" cy="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" y="2"/>
                          </a:cxn>
                          <a:cxn ang="0">
                            <a:pos x="0" y="8"/>
                          </a:cxn>
                          <a:cxn ang="0">
                            <a:pos x="8" y="4"/>
                          </a:cxn>
                          <a:cxn ang="0">
                            <a:pos x="10" y="0"/>
                          </a:cxn>
                          <a:cxn ang="0">
                            <a:pos x="10" y="0"/>
                          </a:cxn>
                          <a:cxn ang="0">
                            <a:pos x="4" y="2"/>
                          </a:cxn>
                        </a:cxnLst>
                        <a:rect l="0" t="0" r="r" b="b"/>
                        <a:pathLst>
                          <a:path w="10" h="8">
                            <a:moveTo>
                              <a:pt x="4" y="2"/>
                            </a:moveTo>
                            <a:lnTo>
                              <a:pt x="0" y="8"/>
                            </a:lnTo>
                            <a:lnTo>
                              <a:pt x="8" y="4"/>
                            </a:lnTo>
                            <a:lnTo>
                              <a:pt x="10" y="0"/>
                            </a:lnTo>
                            <a:lnTo>
                              <a:pt x="10" y="0"/>
                            </a:lnTo>
                            <a:lnTo>
                              <a:pt x="4" y="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59" name="Rectangle 293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38" y="2339"/>
                        <a:ext cx="4" cy="4"/>
                      </a:xfrm>
                      <a:prstGeom prst="rect">
                        <a:avLst/>
                      </a:pr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60" name="Freeform 293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880" y="2389"/>
                        <a:ext cx="4" cy="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" y="6"/>
                          </a:cxn>
                          <a:cxn ang="0">
                            <a:pos x="4" y="0"/>
                          </a:cxn>
                          <a:cxn ang="0">
                            <a:pos x="2" y="0"/>
                          </a:cxn>
                          <a:cxn ang="0">
                            <a:pos x="0" y="6"/>
                          </a:cxn>
                          <a:cxn ang="0">
                            <a:pos x="2" y="6"/>
                          </a:cxn>
                        </a:cxnLst>
                        <a:rect l="0" t="0" r="r" b="b"/>
                        <a:pathLst>
                          <a:path w="4" h="6">
                            <a:moveTo>
                              <a:pt x="2" y="6"/>
                            </a:moveTo>
                            <a:lnTo>
                              <a:pt x="4" y="0"/>
                            </a:lnTo>
                            <a:lnTo>
                              <a:pt x="2" y="0"/>
                            </a:lnTo>
                            <a:lnTo>
                              <a:pt x="0" y="6"/>
                            </a:lnTo>
                            <a:lnTo>
                              <a:pt x="2" y="6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61" name="Freeform 293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04" y="3041"/>
                        <a:ext cx="6" cy="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4"/>
                          </a:cxn>
                          <a:cxn ang="0">
                            <a:pos x="6" y="2"/>
                          </a:cxn>
                          <a:cxn ang="0">
                            <a:pos x="4" y="0"/>
                          </a:cxn>
                          <a:cxn ang="0">
                            <a:pos x="0" y="0"/>
                          </a:cxn>
                          <a:cxn ang="0">
                            <a:pos x="0" y="4"/>
                          </a:cxn>
                        </a:cxnLst>
                        <a:rect l="0" t="0" r="r" b="b"/>
                        <a:pathLst>
                          <a:path w="6" h="4">
                            <a:moveTo>
                              <a:pt x="0" y="4"/>
                            </a:moveTo>
                            <a:lnTo>
                              <a:pt x="6" y="2"/>
                            </a:lnTo>
                            <a:lnTo>
                              <a:pt x="4" y="0"/>
                            </a:lnTo>
                            <a:lnTo>
                              <a:pt x="0" y="0"/>
                            </a:lnTo>
                            <a:lnTo>
                              <a:pt x="0" y="4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62" name="Freeform 293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418" y="2285"/>
                        <a:ext cx="1464" cy="75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250" y="34"/>
                          </a:cxn>
                          <a:cxn ang="0">
                            <a:pos x="1218" y="0"/>
                          </a:cxn>
                          <a:cxn ang="0">
                            <a:pos x="968" y="98"/>
                          </a:cxn>
                          <a:cxn ang="0">
                            <a:pos x="906" y="108"/>
                          </a:cxn>
                          <a:cxn ang="0">
                            <a:pos x="906" y="108"/>
                          </a:cxn>
                          <a:cxn ang="0">
                            <a:pos x="900" y="112"/>
                          </a:cxn>
                          <a:cxn ang="0">
                            <a:pos x="902" y="108"/>
                          </a:cxn>
                          <a:cxn ang="0">
                            <a:pos x="554" y="166"/>
                          </a:cxn>
                          <a:cxn ang="0">
                            <a:pos x="348" y="186"/>
                          </a:cxn>
                          <a:cxn ang="0">
                            <a:pos x="378" y="92"/>
                          </a:cxn>
                          <a:cxn ang="0">
                            <a:pos x="374" y="92"/>
                          </a:cxn>
                          <a:cxn ang="0">
                            <a:pos x="270" y="410"/>
                          </a:cxn>
                          <a:cxn ang="0">
                            <a:pos x="280" y="450"/>
                          </a:cxn>
                          <a:cxn ang="0">
                            <a:pos x="0" y="470"/>
                          </a:cxn>
                          <a:cxn ang="0">
                            <a:pos x="0" y="474"/>
                          </a:cxn>
                          <a:cxn ang="0">
                            <a:pos x="280" y="454"/>
                          </a:cxn>
                          <a:cxn ang="0">
                            <a:pos x="310" y="544"/>
                          </a:cxn>
                          <a:cxn ang="0">
                            <a:pos x="276" y="694"/>
                          </a:cxn>
                          <a:cxn ang="0">
                            <a:pos x="448" y="684"/>
                          </a:cxn>
                          <a:cxn ang="0">
                            <a:pos x="486" y="756"/>
                          </a:cxn>
                          <a:cxn ang="0">
                            <a:pos x="490" y="756"/>
                          </a:cxn>
                          <a:cxn ang="0">
                            <a:pos x="452" y="678"/>
                          </a:cxn>
                          <a:cxn ang="0">
                            <a:pos x="280" y="692"/>
                          </a:cxn>
                          <a:cxn ang="0">
                            <a:pos x="312" y="542"/>
                          </a:cxn>
                          <a:cxn ang="0">
                            <a:pos x="274" y="410"/>
                          </a:cxn>
                          <a:cxn ang="0">
                            <a:pos x="348" y="192"/>
                          </a:cxn>
                          <a:cxn ang="0">
                            <a:pos x="552" y="170"/>
                          </a:cxn>
                          <a:cxn ang="0">
                            <a:pos x="780" y="134"/>
                          </a:cxn>
                          <a:cxn ang="0">
                            <a:pos x="780" y="132"/>
                          </a:cxn>
                          <a:cxn ang="0">
                            <a:pos x="786" y="130"/>
                          </a:cxn>
                          <a:cxn ang="0">
                            <a:pos x="786" y="132"/>
                          </a:cxn>
                          <a:cxn ang="0">
                            <a:pos x="968" y="102"/>
                          </a:cxn>
                          <a:cxn ang="0">
                            <a:pos x="1218" y="6"/>
                          </a:cxn>
                          <a:cxn ang="0">
                            <a:pos x="1248" y="38"/>
                          </a:cxn>
                          <a:cxn ang="0">
                            <a:pos x="1330" y="22"/>
                          </a:cxn>
                          <a:cxn ang="0">
                            <a:pos x="1462" y="110"/>
                          </a:cxn>
                          <a:cxn ang="0">
                            <a:pos x="1464" y="104"/>
                          </a:cxn>
                          <a:cxn ang="0">
                            <a:pos x="1330" y="16"/>
                          </a:cxn>
                          <a:cxn ang="0">
                            <a:pos x="1250" y="34"/>
                          </a:cxn>
                        </a:cxnLst>
                        <a:rect l="0" t="0" r="r" b="b"/>
                        <a:pathLst>
                          <a:path w="1464" h="756">
                            <a:moveTo>
                              <a:pt x="1250" y="34"/>
                            </a:moveTo>
                            <a:lnTo>
                              <a:pt x="1218" y="0"/>
                            </a:lnTo>
                            <a:lnTo>
                              <a:pt x="968" y="98"/>
                            </a:lnTo>
                            <a:lnTo>
                              <a:pt x="906" y="108"/>
                            </a:lnTo>
                            <a:lnTo>
                              <a:pt x="906" y="108"/>
                            </a:lnTo>
                            <a:lnTo>
                              <a:pt x="900" y="112"/>
                            </a:lnTo>
                            <a:lnTo>
                              <a:pt x="902" y="108"/>
                            </a:lnTo>
                            <a:lnTo>
                              <a:pt x="554" y="166"/>
                            </a:lnTo>
                            <a:lnTo>
                              <a:pt x="348" y="186"/>
                            </a:lnTo>
                            <a:lnTo>
                              <a:pt x="378" y="92"/>
                            </a:lnTo>
                            <a:lnTo>
                              <a:pt x="374" y="92"/>
                            </a:lnTo>
                            <a:lnTo>
                              <a:pt x="270" y="410"/>
                            </a:lnTo>
                            <a:lnTo>
                              <a:pt x="280" y="450"/>
                            </a:lnTo>
                            <a:lnTo>
                              <a:pt x="0" y="470"/>
                            </a:lnTo>
                            <a:lnTo>
                              <a:pt x="0" y="474"/>
                            </a:lnTo>
                            <a:lnTo>
                              <a:pt x="280" y="454"/>
                            </a:lnTo>
                            <a:lnTo>
                              <a:pt x="310" y="544"/>
                            </a:lnTo>
                            <a:lnTo>
                              <a:pt x="276" y="694"/>
                            </a:lnTo>
                            <a:lnTo>
                              <a:pt x="448" y="684"/>
                            </a:lnTo>
                            <a:lnTo>
                              <a:pt x="486" y="756"/>
                            </a:lnTo>
                            <a:lnTo>
                              <a:pt x="490" y="756"/>
                            </a:lnTo>
                            <a:lnTo>
                              <a:pt x="452" y="678"/>
                            </a:lnTo>
                            <a:lnTo>
                              <a:pt x="280" y="692"/>
                            </a:lnTo>
                            <a:lnTo>
                              <a:pt x="312" y="542"/>
                            </a:lnTo>
                            <a:lnTo>
                              <a:pt x="274" y="410"/>
                            </a:lnTo>
                            <a:lnTo>
                              <a:pt x="348" y="192"/>
                            </a:lnTo>
                            <a:lnTo>
                              <a:pt x="552" y="170"/>
                            </a:lnTo>
                            <a:lnTo>
                              <a:pt x="780" y="134"/>
                            </a:lnTo>
                            <a:lnTo>
                              <a:pt x="780" y="132"/>
                            </a:lnTo>
                            <a:lnTo>
                              <a:pt x="786" y="130"/>
                            </a:lnTo>
                            <a:lnTo>
                              <a:pt x="786" y="132"/>
                            </a:lnTo>
                            <a:lnTo>
                              <a:pt x="968" y="102"/>
                            </a:lnTo>
                            <a:lnTo>
                              <a:pt x="1218" y="6"/>
                            </a:lnTo>
                            <a:lnTo>
                              <a:pt x="1248" y="38"/>
                            </a:lnTo>
                            <a:lnTo>
                              <a:pt x="1330" y="22"/>
                            </a:lnTo>
                            <a:lnTo>
                              <a:pt x="1462" y="110"/>
                            </a:lnTo>
                            <a:lnTo>
                              <a:pt x="1464" y="104"/>
                            </a:lnTo>
                            <a:lnTo>
                              <a:pt x="1330" y="16"/>
                            </a:lnTo>
                            <a:lnTo>
                              <a:pt x="1250" y="34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63" name="Rectangle 293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10" y="2759"/>
                        <a:ext cx="1" cy="1"/>
                      </a:xfrm>
                      <a:prstGeom prst="rect">
                        <a:avLst/>
                      </a:pr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64" name="Freeform 293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318" y="2393"/>
                        <a:ext cx="6" cy="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4"/>
                          </a:cxn>
                          <a:cxn ang="0">
                            <a:pos x="6" y="0"/>
                          </a:cxn>
                          <a:cxn ang="0">
                            <a:pos x="6" y="0"/>
                          </a:cxn>
                          <a:cxn ang="0">
                            <a:pos x="2" y="0"/>
                          </a:cxn>
                          <a:cxn ang="0">
                            <a:pos x="0" y="4"/>
                          </a:cxn>
                        </a:cxnLst>
                        <a:rect l="0" t="0" r="r" b="b"/>
                        <a:pathLst>
                          <a:path w="6" h="4">
                            <a:moveTo>
                              <a:pt x="0" y="4"/>
                            </a:moveTo>
                            <a:lnTo>
                              <a:pt x="6" y="0"/>
                            </a:lnTo>
                            <a:lnTo>
                              <a:pt x="6" y="0"/>
                            </a:lnTo>
                            <a:lnTo>
                              <a:pt x="2" y="0"/>
                            </a:lnTo>
                            <a:lnTo>
                              <a:pt x="0" y="4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65" name="Freeform 293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410" y="2755"/>
                        <a:ext cx="8" cy="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4"/>
                          </a:cxn>
                          <a:cxn ang="0">
                            <a:pos x="0" y="4"/>
                          </a:cxn>
                          <a:cxn ang="0">
                            <a:pos x="8" y="4"/>
                          </a:cxn>
                          <a:cxn ang="0">
                            <a:pos x="8" y="0"/>
                          </a:cxn>
                          <a:cxn ang="0">
                            <a:pos x="0" y="0"/>
                          </a:cxn>
                          <a:cxn ang="0">
                            <a:pos x="0" y="4"/>
                          </a:cxn>
                        </a:cxnLst>
                        <a:rect l="0" t="0" r="r" b="b"/>
                        <a:pathLst>
                          <a:path w="8" h="4">
                            <a:moveTo>
                              <a:pt x="0" y="4"/>
                            </a:moveTo>
                            <a:lnTo>
                              <a:pt x="0" y="4"/>
                            </a:lnTo>
                            <a:lnTo>
                              <a:pt x="8" y="4"/>
                            </a:lnTo>
                            <a:lnTo>
                              <a:pt x="8" y="0"/>
                            </a:lnTo>
                            <a:lnTo>
                              <a:pt x="0" y="0"/>
                            </a:lnTo>
                            <a:lnTo>
                              <a:pt x="0" y="4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66" name="Rectangle 293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792" y="2375"/>
                        <a:ext cx="4" cy="2"/>
                      </a:xfrm>
                      <a:prstGeom prst="rect">
                        <a:avLst/>
                      </a:pr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67" name="Freeform 293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106" y="2997"/>
                        <a:ext cx="6" cy="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4"/>
                          </a:cxn>
                          <a:cxn ang="0">
                            <a:pos x="6" y="4"/>
                          </a:cxn>
                          <a:cxn ang="0">
                            <a:pos x="4" y="0"/>
                          </a:cxn>
                          <a:cxn ang="0">
                            <a:pos x="0" y="2"/>
                          </a:cxn>
                          <a:cxn ang="0">
                            <a:pos x="0" y="4"/>
                          </a:cxn>
                        </a:cxnLst>
                        <a:rect l="0" t="0" r="r" b="b"/>
                        <a:pathLst>
                          <a:path w="6" h="4">
                            <a:moveTo>
                              <a:pt x="0" y="4"/>
                            </a:moveTo>
                            <a:lnTo>
                              <a:pt x="6" y="4"/>
                            </a:lnTo>
                            <a:lnTo>
                              <a:pt x="4" y="0"/>
                            </a:lnTo>
                            <a:lnTo>
                              <a:pt x="0" y="2"/>
                            </a:lnTo>
                            <a:lnTo>
                              <a:pt x="0" y="4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68" name="Freeform 293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062" y="2417"/>
                        <a:ext cx="668" cy="58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78" y="474"/>
                          </a:cxn>
                          <a:cxn ang="0">
                            <a:pos x="280" y="486"/>
                          </a:cxn>
                          <a:cxn ang="0">
                            <a:pos x="302" y="516"/>
                          </a:cxn>
                          <a:cxn ang="0">
                            <a:pos x="562" y="474"/>
                          </a:cxn>
                          <a:cxn ang="0">
                            <a:pos x="604" y="488"/>
                          </a:cxn>
                          <a:cxn ang="0">
                            <a:pos x="604" y="438"/>
                          </a:cxn>
                          <a:cxn ang="0">
                            <a:pos x="668" y="438"/>
                          </a:cxn>
                          <a:cxn ang="0">
                            <a:pos x="668" y="430"/>
                          </a:cxn>
                          <a:cxn ang="0">
                            <a:pos x="598" y="432"/>
                          </a:cxn>
                          <a:cxn ang="0">
                            <a:pos x="598" y="480"/>
                          </a:cxn>
                          <a:cxn ang="0">
                            <a:pos x="564" y="468"/>
                          </a:cxn>
                          <a:cxn ang="0">
                            <a:pos x="302" y="510"/>
                          </a:cxn>
                          <a:cxn ang="0">
                            <a:pos x="284" y="486"/>
                          </a:cxn>
                          <a:cxn ang="0">
                            <a:pos x="262" y="330"/>
                          </a:cxn>
                          <a:cxn ang="0">
                            <a:pos x="142" y="0"/>
                          </a:cxn>
                          <a:cxn ang="0">
                            <a:pos x="136" y="2"/>
                          </a:cxn>
                          <a:cxn ang="0">
                            <a:pos x="260" y="332"/>
                          </a:cxn>
                          <a:cxn ang="0">
                            <a:pos x="278" y="468"/>
                          </a:cxn>
                          <a:cxn ang="0">
                            <a:pos x="0" y="492"/>
                          </a:cxn>
                          <a:cxn ang="0">
                            <a:pos x="44" y="582"/>
                          </a:cxn>
                          <a:cxn ang="0">
                            <a:pos x="48" y="580"/>
                          </a:cxn>
                          <a:cxn ang="0">
                            <a:pos x="4" y="494"/>
                          </a:cxn>
                          <a:cxn ang="0">
                            <a:pos x="278" y="474"/>
                          </a:cxn>
                        </a:cxnLst>
                        <a:rect l="0" t="0" r="r" b="b"/>
                        <a:pathLst>
                          <a:path w="668" h="582">
                            <a:moveTo>
                              <a:pt x="278" y="474"/>
                            </a:moveTo>
                            <a:lnTo>
                              <a:pt x="280" y="486"/>
                            </a:lnTo>
                            <a:lnTo>
                              <a:pt x="302" y="516"/>
                            </a:lnTo>
                            <a:lnTo>
                              <a:pt x="562" y="474"/>
                            </a:lnTo>
                            <a:lnTo>
                              <a:pt x="604" y="488"/>
                            </a:lnTo>
                            <a:lnTo>
                              <a:pt x="604" y="438"/>
                            </a:lnTo>
                            <a:lnTo>
                              <a:pt x="668" y="438"/>
                            </a:lnTo>
                            <a:lnTo>
                              <a:pt x="668" y="430"/>
                            </a:lnTo>
                            <a:lnTo>
                              <a:pt x="598" y="432"/>
                            </a:lnTo>
                            <a:lnTo>
                              <a:pt x="598" y="480"/>
                            </a:lnTo>
                            <a:lnTo>
                              <a:pt x="564" y="468"/>
                            </a:lnTo>
                            <a:lnTo>
                              <a:pt x="302" y="510"/>
                            </a:lnTo>
                            <a:lnTo>
                              <a:pt x="284" y="486"/>
                            </a:lnTo>
                            <a:lnTo>
                              <a:pt x="262" y="330"/>
                            </a:lnTo>
                            <a:lnTo>
                              <a:pt x="142" y="0"/>
                            </a:lnTo>
                            <a:lnTo>
                              <a:pt x="136" y="2"/>
                            </a:lnTo>
                            <a:lnTo>
                              <a:pt x="260" y="332"/>
                            </a:lnTo>
                            <a:lnTo>
                              <a:pt x="278" y="468"/>
                            </a:lnTo>
                            <a:lnTo>
                              <a:pt x="0" y="492"/>
                            </a:lnTo>
                            <a:lnTo>
                              <a:pt x="44" y="582"/>
                            </a:lnTo>
                            <a:lnTo>
                              <a:pt x="48" y="580"/>
                            </a:lnTo>
                            <a:lnTo>
                              <a:pt x="4" y="494"/>
                            </a:lnTo>
                            <a:lnTo>
                              <a:pt x="278" y="474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69" name="Freeform 294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198" y="2415"/>
                        <a:ext cx="6" cy="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" y="0"/>
                          </a:cxn>
                          <a:cxn ang="0">
                            <a:pos x="0" y="2"/>
                          </a:cxn>
                          <a:cxn ang="0">
                            <a:pos x="0" y="4"/>
                          </a:cxn>
                          <a:cxn ang="0">
                            <a:pos x="6" y="2"/>
                          </a:cxn>
                          <a:cxn ang="0">
                            <a:pos x="6" y="0"/>
                          </a:cxn>
                        </a:cxnLst>
                        <a:rect l="0" t="0" r="r" b="b"/>
                        <a:pathLst>
                          <a:path w="6" h="4">
                            <a:moveTo>
                              <a:pt x="6" y="0"/>
                            </a:moveTo>
                            <a:lnTo>
                              <a:pt x="0" y="2"/>
                            </a:lnTo>
                            <a:lnTo>
                              <a:pt x="0" y="4"/>
                            </a:lnTo>
                            <a:lnTo>
                              <a:pt x="6" y="2"/>
                            </a:lnTo>
                            <a:lnTo>
                              <a:pt x="6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70" name="Freeform 294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50" y="2669"/>
                        <a:ext cx="4" cy="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" y="6"/>
                          </a:cxn>
                          <a:cxn ang="0">
                            <a:pos x="4" y="2"/>
                          </a:cxn>
                          <a:cxn ang="0">
                            <a:pos x="2" y="0"/>
                          </a:cxn>
                          <a:cxn ang="0">
                            <a:pos x="0" y="2"/>
                          </a:cxn>
                          <a:cxn ang="0">
                            <a:pos x="2" y="6"/>
                          </a:cxn>
                        </a:cxnLst>
                        <a:rect l="0" t="0" r="r" b="b"/>
                        <a:pathLst>
                          <a:path w="4" h="6">
                            <a:moveTo>
                              <a:pt x="2" y="6"/>
                            </a:moveTo>
                            <a:lnTo>
                              <a:pt x="4" y="2"/>
                            </a:lnTo>
                            <a:lnTo>
                              <a:pt x="2" y="0"/>
                            </a:lnTo>
                            <a:lnTo>
                              <a:pt x="0" y="2"/>
                            </a:lnTo>
                            <a:lnTo>
                              <a:pt x="2" y="6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71" name="Freeform 294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436" y="2359"/>
                        <a:ext cx="316" cy="31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54" y="50"/>
                          </a:cxn>
                          <a:cxn ang="0">
                            <a:pos x="6" y="54"/>
                          </a:cxn>
                          <a:cxn ang="0">
                            <a:pos x="28" y="0"/>
                          </a:cxn>
                          <a:cxn ang="0">
                            <a:pos x="22" y="2"/>
                          </a:cxn>
                          <a:cxn ang="0">
                            <a:pos x="0" y="56"/>
                          </a:cxn>
                          <a:cxn ang="0">
                            <a:pos x="52" y="54"/>
                          </a:cxn>
                          <a:cxn ang="0">
                            <a:pos x="52" y="88"/>
                          </a:cxn>
                          <a:cxn ang="0">
                            <a:pos x="314" y="312"/>
                          </a:cxn>
                          <a:cxn ang="0">
                            <a:pos x="316" y="310"/>
                          </a:cxn>
                          <a:cxn ang="0">
                            <a:pos x="54" y="86"/>
                          </a:cxn>
                          <a:cxn ang="0">
                            <a:pos x="54" y="50"/>
                          </a:cxn>
                        </a:cxnLst>
                        <a:rect l="0" t="0" r="r" b="b"/>
                        <a:pathLst>
                          <a:path w="316" h="312">
                            <a:moveTo>
                              <a:pt x="54" y="50"/>
                            </a:moveTo>
                            <a:lnTo>
                              <a:pt x="6" y="54"/>
                            </a:lnTo>
                            <a:lnTo>
                              <a:pt x="28" y="0"/>
                            </a:lnTo>
                            <a:lnTo>
                              <a:pt x="22" y="2"/>
                            </a:lnTo>
                            <a:lnTo>
                              <a:pt x="0" y="56"/>
                            </a:lnTo>
                            <a:lnTo>
                              <a:pt x="52" y="54"/>
                            </a:lnTo>
                            <a:lnTo>
                              <a:pt x="52" y="88"/>
                            </a:lnTo>
                            <a:lnTo>
                              <a:pt x="314" y="312"/>
                            </a:lnTo>
                            <a:lnTo>
                              <a:pt x="316" y="310"/>
                            </a:lnTo>
                            <a:lnTo>
                              <a:pt x="54" y="86"/>
                            </a:lnTo>
                            <a:lnTo>
                              <a:pt x="54" y="5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72" name="Freeform 294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258" y="1551"/>
                        <a:ext cx="12" cy="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2" y="2"/>
                          </a:cxn>
                          <a:cxn ang="0">
                            <a:pos x="6" y="0"/>
                          </a:cxn>
                          <a:cxn ang="0">
                            <a:pos x="0" y="2"/>
                          </a:cxn>
                          <a:cxn ang="0">
                            <a:pos x="6" y="4"/>
                          </a:cxn>
                          <a:cxn ang="0">
                            <a:pos x="12" y="2"/>
                          </a:cxn>
                        </a:cxnLst>
                        <a:rect l="0" t="0" r="r" b="b"/>
                        <a:pathLst>
                          <a:path w="12" h="4">
                            <a:moveTo>
                              <a:pt x="12" y="2"/>
                            </a:moveTo>
                            <a:lnTo>
                              <a:pt x="6" y="0"/>
                            </a:lnTo>
                            <a:lnTo>
                              <a:pt x="0" y="2"/>
                            </a:lnTo>
                            <a:lnTo>
                              <a:pt x="6" y="4"/>
                            </a:lnTo>
                            <a:lnTo>
                              <a:pt x="12" y="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73" name="Freeform 294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24" y="1599"/>
                        <a:ext cx="8" cy="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" y="0"/>
                          </a:cxn>
                          <a:cxn ang="0">
                            <a:pos x="0" y="6"/>
                          </a:cxn>
                          <a:cxn ang="0">
                            <a:pos x="2" y="6"/>
                          </a:cxn>
                          <a:cxn ang="0">
                            <a:pos x="8" y="0"/>
                          </a:cxn>
                          <a:cxn ang="0">
                            <a:pos x="6" y="0"/>
                          </a:cxn>
                        </a:cxnLst>
                        <a:rect l="0" t="0" r="r" b="b"/>
                        <a:pathLst>
                          <a:path w="8" h="6">
                            <a:moveTo>
                              <a:pt x="6" y="0"/>
                            </a:moveTo>
                            <a:lnTo>
                              <a:pt x="0" y="6"/>
                            </a:lnTo>
                            <a:lnTo>
                              <a:pt x="2" y="6"/>
                            </a:lnTo>
                            <a:lnTo>
                              <a:pt x="8" y="0"/>
                            </a:lnTo>
                            <a:lnTo>
                              <a:pt x="6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74" name="Freeform 294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26" y="1553"/>
                        <a:ext cx="338" cy="34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58" y="342"/>
                          </a:cxn>
                          <a:cxn ang="0">
                            <a:pos x="258" y="340"/>
                          </a:cxn>
                          <a:cxn ang="0">
                            <a:pos x="262" y="340"/>
                          </a:cxn>
                          <a:cxn ang="0">
                            <a:pos x="196" y="46"/>
                          </a:cxn>
                          <a:cxn ang="0">
                            <a:pos x="338" y="2"/>
                          </a:cxn>
                          <a:cxn ang="0">
                            <a:pos x="332" y="0"/>
                          </a:cxn>
                          <a:cxn ang="0">
                            <a:pos x="194" y="42"/>
                          </a:cxn>
                          <a:cxn ang="0">
                            <a:pos x="6" y="46"/>
                          </a:cxn>
                          <a:cxn ang="0">
                            <a:pos x="0" y="52"/>
                          </a:cxn>
                          <a:cxn ang="0">
                            <a:pos x="190" y="46"/>
                          </a:cxn>
                          <a:cxn ang="0">
                            <a:pos x="258" y="342"/>
                          </a:cxn>
                        </a:cxnLst>
                        <a:rect l="0" t="0" r="r" b="b"/>
                        <a:pathLst>
                          <a:path w="338" h="342">
                            <a:moveTo>
                              <a:pt x="258" y="342"/>
                            </a:moveTo>
                            <a:lnTo>
                              <a:pt x="258" y="340"/>
                            </a:lnTo>
                            <a:lnTo>
                              <a:pt x="262" y="340"/>
                            </a:lnTo>
                            <a:lnTo>
                              <a:pt x="196" y="46"/>
                            </a:lnTo>
                            <a:lnTo>
                              <a:pt x="338" y="2"/>
                            </a:lnTo>
                            <a:lnTo>
                              <a:pt x="332" y="0"/>
                            </a:lnTo>
                            <a:lnTo>
                              <a:pt x="194" y="42"/>
                            </a:lnTo>
                            <a:lnTo>
                              <a:pt x="6" y="46"/>
                            </a:lnTo>
                            <a:lnTo>
                              <a:pt x="0" y="52"/>
                            </a:lnTo>
                            <a:lnTo>
                              <a:pt x="190" y="46"/>
                            </a:lnTo>
                            <a:lnTo>
                              <a:pt x="258" y="34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75" name="Freeform 294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14" y="1897"/>
                        <a:ext cx="278" cy="23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74" y="12"/>
                          </a:cxn>
                          <a:cxn ang="0">
                            <a:pos x="236" y="52"/>
                          </a:cxn>
                          <a:cxn ang="0">
                            <a:pos x="186" y="160"/>
                          </a:cxn>
                          <a:cxn ang="0">
                            <a:pos x="158" y="146"/>
                          </a:cxn>
                          <a:cxn ang="0">
                            <a:pos x="78" y="200"/>
                          </a:cxn>
                          <a:cxn ang="0">
                            <a:pos x="54" y="186"/>
                          </a:cxn>
                          <a:cxn ang="0">
                            <a:pos x="0" y="230"/>
                          </a:cxn>
                          <a:cxn ang="0">
                            <a:pos x="0" y="234"/>
                          </a:cxn>
                          <a:cxn ang="0">
                            <a:pos x="54" y="190"/>
                          </a:cxn>
                          <a:cxn ang="0">
                            <a:pos x="78" y="206"/>
                          </a:cxn>
                          <a:cxn ang="0">
                            <a:pos x="158" y="150"/>
                          </a:cxn>
                          <a:cxn ang="0">
                            <a:pos x="188" y="164"/>
                          </a:cxn>
                          <a:cxn ang="0">
                            <a:pos x="238" y="54"/>
                          </a:cxn>
                          <a:cxn ang="0">
                            <a:pos x="278" y="14"/>
                          </a:cxn>
                          <a:cxn ang="0">
                            <a:pos x="274" y="2"/>
                          </a:cxn>
                          <a:cxn ang="0">
                            <a:pos x="270" y="0"/>
                          </a:cxn>
                          <a:cxn ang="0">
                            <a:pos x="274" y="12"/>
                          </a:cxn>
                        </a:cxnLst>
                        <a:rect l="0" t="0" r="r" b="b"/>
                        <a:pathLst>
                          <a:path w="278" h="234">
                            <a:moveTo>
                              <a:pt x="274" y="12"/>
                            </a:moveTo>
                            <a:lnTo>
                              <a:pt x="236" y="52"/>
                            </a:lnTo>
                            <a:lnTo>
                              <a:pt x="186" y="160"/>
                            </a:lnTo>
                            <a:lnTo>
                              <a:pt x="158" y="146"/>
                            </a:lnTo>
                            <a:lnTo>
                              <a:pt x="78" y="200"/>
                            </a:lnTo>
                            <a:lnTo>
                              <a:pt x="54" y="186"/>
                            </a:lnTo>
                            <a:lnTo>
                              <a:pt x="0" y="230"/>
                            </a:lnTo>
                            <a:lnTo>
                              <a:pt x="0" y="234"/>
                            </a:lnTo>
                            <a:lnTo>
                              <a:pt x="54" y="190"/>
                            </a:lnTo>
                            <a:lnTo>
                              <a:pt x="78" y="206"/>
                            </a:lnTo>
                            <a:lnTo>
                              <a:pt x="158" y="150"/>
                            </a:lnTo>
                            <a:lnTo>
                              <a:pt x="188" y="164"/>
                            </a:lnTo>
                            <a:lnTo>
                              <a:pt x="238" y="54"/>
                            </a:lnTo>
                            <a:lnTo>
                              <a:pt x="278" y="14"/>
                            </a:lnTo>
                            <a:lnTo>
                              <a:pt x="274" y="2"/>
                            </a:lnTo>
                            <a:lnTo>
                              <a:pt x="270" y="0"/>
                            </a:lnTo>
                            <a:lnTo>
                              <a:pt x="274" y="1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76" name="Freeform 294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808" y="1695"/>
                        <a:ext cx="2" cy="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0" y="2"/>
                          </a:cxn>
                          <a:cxn ang="0">
                            <a:pos x="2" y="2"/>
                          </a:cxn>
                          <a:cxn ang="0">
                            <a:pos x="0" y="0"/>
                          </a:cxn>
                        </a:cxnLst>
                        <a:rect l="0" t="0" r="r" b="b"/>
                        <a:pathLst>
                          <a:path w="2" h="2">
                            <a:moveTo>
                              <a:pt x="0" y="0"/>
                            </a:moveTo>
                            <a:lnTo>
                              <a:pt x="0" y="2"/>
                            </a:lnTo>
                            <a:lnTo>
                              <a:pt x="2" y="2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77" name="Freeform 294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184" y="1895"/>
                        <a:ext cx="1" cy="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2"/>
                          </a:cxn>
                          <a:cxn ang="0">
                            <a:pos x="0" y="2"/>
                          </a:cxn>
                          <a:cxn ang="0">
                            <a:pos x="0" y="0"/>
                          </a:cxn>
                          <a:cxn ang="0">
                            <a:pos x="0" y="2"/>
                          </a:cxn>
                        </a:cxnLst>
                        <a:rect l="0" t="0" r="r" b="b"/>
                        <a:pathLst>
                          <a:path h="2">
                            <a:moveTo>
                              <a:pt x="0" y="2"/>
                            </a:moveTo>
                            <a:lnTo>
                              <a:pt x="0" y="2"/>
                            </a:lnTo>
                            <a:lnTo>
                              <a:pt x="0" y="0"/>
                            </a:lnTo>
                            <a:lnTo>
                              <a:pt x="0" y="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78" name="Freeform 294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188" y="1469"/>
                        <a:ext cx="336" cy="53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06" y="466"/>
                          </a:cxn>
                          <a:cxn ang="0">
                            <a:pos x="196" y="454"/>
                          </a:cxn>
                          <a:cxn ang="0">
                            <a:pos x="220" y="470"/>
                          </a:cxn>
                          <a:cxn ang="0">
                            <a:pos x="234" y="512"/>
                          </a:cxn>
                          <a:cxn ang="0">
                            <a:pos x="286" y="534"/>
                          </a:cxn>
                          <a:cxn ang="0">
                            <a:pos x="288" y="532"/>
                          </a:cxn>
                          <a:cxn ang="0">
                            <a:pos x="236" y="510"/>
                          </a:cxn>
                          <a:cxn ang="0">
                            <a:pos x="226" y="474"/>
                          </a:cxn>
                          <a:cxn ang="0">
                            <a:pos x="232" y="480"/>
                          </a:cxn>
                          <a:cxn ang="0">
                            <a:pos x="290" y="348"/>
                          </a:cxn>
                          <a:cxn ang="0">
                            <a:pos x="324" y="288"/>
                          </a:cxn>
                          <a:cxn ang="0">
                            <a:pos x="334" y="210"/>
                          </a:cxn>
                          <a:cxn ang="0">
                            <a:pos x="334" y="208"/>
                          </a:cxn>
                          <a:cxn ang="0">
                            <a:pos x="334" y="208"/>
                          </a:cxn>
                          <a:cxn ang="0">
                            <a:pos x="336" y="200"/>
                          </a:cxn>
                          <a:cxn ang="0">
                            <a:pos x="262" y="0"/>
                          </a:cxn>
                          <a:cxn ang="0">
                            <a:pos x="260" y="6"/>
                          </a:cxn>
                          <a:cxn ang="0">
                            <a:pos x="330" y="202"/>
                          </a:cxn>
                          <a:cxn ang="0">
                            <a:pos x="320" y="286"/>
                          </a:cxn>
                          <a:cxn ang="0">
                            <a:pos x="288" y="346"/>
                          </a:cxn>
                          <a:cxn ang="0">
                            <a:pos x="232" y="470"/>
                          </a:cxn>
                          <a:cxn ang="0">
                            <a:pos x="198" y="450"/>
                          </a:cxn>
                          <a:cxn ang="0">
                            <a:pos x="106" y="462"/>
                          </a:cxn>
                          <a:cxn ang="0">
                            <a:pos x="0" y="424"/>
                          </a:cxn>
                          <a:cxn ang="0">
                            <a:pos x="0" y="430"/>
                          </a:cxn>
                          <a:cxn ang="0">
                            <a:pos x="106" y="466"/>
                          </a:cxn>
                        </a:cxnLst>
                        <a:rect l="0" t="0" r="r" b="b"/>
                        <a:pathLst>
                          <a:path w="336" h="534">
                            <a:moveTo>
                              <a:pt x="106" y="466"/>
                            </a:moveTo>
                            <a:lnTo>
                              <a:pt x="196" y="454"/>
                            </a:lnTo>
                            <a:lnTo>
                              <a:pt x="220" y="470"/>
                            </a:lnTo>
                            <a:lnTo>
                              <a:pt x="234" y="512"/>
                            </a:lnTo>
                            <a:lnTo>
                              <a:pt x="286" y="534"/>
                            </a:lnTo>
                            <a:lnTo>
                              <a:pt x="288" y="532"/>
                            </a:lnTo>
                            <a:lnTo>
                              <a:pt x="236" y="510"/>
                            </a:lnTo>
                            <a:lnTo>
                              <a:pt x="226" y="474"/>
                            </a:lnTo>
                            <a:lnTo>
                              <a:pt x="232" y="480"/>
                            </a:lnTo>
                            <a:lnTo>
                              <a:pt x="290" y="348"/>
                            </a:lnTo>
                            <a:lnTo>
                              <a:pt x="324" y="288"/>
                            </a:lnTo>
                            <a:lnTo>
                              <a:pt x="334" y="210"/>
                            </a:lnTo>
                            <a:lnTo>
                              <a:pt x="334" y="208"/>
                            </a:lnTo>
                            <a:lnTo>
                              <a:pt x="334" y="208"/>
                            </a:lnTo>
                            <a:lnTo>
                              <a:pt x="336" y="200"/>
                            </a:lnTo>
                            <a:lnTo>
                              <a:pt x="262" y="0"/>
                            </a:lnTo>
                            <a:lnTo>
                              <a:pt x="260" y="6"/>
                            </a:lnTo>
                            <a:lnTo>
                              <a:pt x="330" y="202"/>
                            </a:lnTo>
                            <a:lnTo>
                              <a:pt x="320" y="286"/>
                            </a:lnTo>
                            <a:lnTo>
                              <a:pt x="288" y="346"/>
                            </a:lnTo>
                            <a:lnTo>
                              <a:pt x="232" y="470"/>
                            </a:lnTo>
                            <a:lnTo>
                              <a:pt x="198" y="450"/>
                            </a:lnTo>
                            <a:lnTo>
                              <a:pt x="106" y="462"/>
                            </a:lnTo>
                            <a:lnTo>
                              <a:pt x="0" y="424"/>
                            </a:lnTo>
                            <a:lnTo>
                              <a:pt x="0" y="430"/>
                            </a:lnTo>
                            <a:lnTo>
                              <a:pt x="106" y="466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79" name="Freeform 295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478" y="1699"/>
                        <a:ext cx="330" cy="34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28" y="0"/>
                          </a:cxn>
                          <a:cxn ang="0">
                            <a:pos x="312" y="22"/>
                          </a:cxn>
                          <a:cxn ang="0">
                            <a:pos x="272" y="22"/>
                          </a:cxn>
                          <a:cxn ang="0">
                            <a:pos x="230" y="84"/>
                          </a:cxn>
                          <a:cxn ang="0">
                            <a:pos x="202" y="154"/>
                          </a:cxn>
                          <a:cxn ang="0">
                            <a:pos x="172" y="130"/>
                          </a:cxn>
                          <a:cxn ang="0">
                            <a:pos x="142" y="294"/>
                          </a:cxn>
                          <a:cxn ang="0">
                            <a:pos x="72" y="336"/>
                          </a:cxn>
                          <a:cxn ang="0">
                            <a:pos x="0" y="304"/>
                          </a:cxn>
                          <a:cxn ang="0">
                            <a:pos x="0" y="304"/>
                          </a:cxn>
                          <a:cxn ang="0">
                            <a:pos x="0" y="306"/>
                          </a:cxn>
                          <a:cxn ang="0">
                            <a:pos x="72" y="340"/>
                          </a:cxn>
                          <a:cxn ang="0">
                            <a:pos x="144" y="296"/>
                          </a:cxn>
                          <a:cxn ang="0">
                            <a:pos x="174" y="132"/>
                          </a:cxn>
                          <a:cxn ang="0">
                            <a:pos x="202" y="158"/>
                          </a:cxn>
                          <a:cxn ang="0">
                            <a:pos x="232" y="84"/>
                          </a:cxn>
                          <a:cxn ang="0">
                            <a:pos x="274" y="26"/>
                          </a:cxn>
                          <a:cxn ang="0">
                            <a:pos x="312" y="26"/>
                          </a:cxn>
                          <a:cxn ang="0">
                            <a:pos x="330" y="0"/>
                          </a:cxn>
                          <a:cxn ang="0">
                            <a:pos x="330" y="0"/>
                          </a:cxn>
                          <a:cxn ang="0">
                            <a:pos x="328" y="0"/>
                          </a:cxn>
                        </a:cxnLst>
                        <a:rect l="0" t="0" r="r" b="b"/>
                        <a:pathLst>
                          <a:path w="330" h="340">
                            <a:moveTo>
                              <a:pt x="328" y="0"/>
                            </a:moveTo>
                            <a:lnTo>
                              <a:pt x="312" y="22"/>
                            </a:lnTo>
                            <a:lnTo>
                              <a:pt x="272" y="22"/>
                            </a:lnTo>
                            <a:lnTo>
                              <a:pt x="230" y="84"/>
                            </a:lnTo>
                            <a:lnTo>
                              <a:pt x="202" y="154"/>
                            </a:lnTo>
                            <a:lnTo>
                              <a:pt x="172" y="130"/>
                            </a:lnTo>
                            <a:lnTo>
                              <a:pt x="142" y="294"/>
                            </a:lnTo>
                            <a:lnTo>
                              <a:pt x="72" y="336"/>
                            </a:lnTo>
                            <a:lnTo>
                              <a:pt x="0" y="304"/>
                            </a:lnTo>
                            <a:lnTo>
                              <a:pt x="0" y="304"/>
                            </a:lnTo>
                            <a:lnTo>
                              <a:pt x="0" y="306"/>
                            </a:lnTo>
                            <a:lnTo>
                              <a:pt x="72" y="340"/>
                            </a:lnTo>
                            <a:lnTo>
                              <a:pt x="144" y="296"/>
                            </a:lnTo>
                            <a:lnTo>
                              <a:pt x="174" y="132"/>
                            </a:lnTo>
                            <a:lnTo>
                              <a:pt x="202" y="158"/>
                            </a:lnTo>
                            <a:lnTo>
                              <a:pt x="232" y="84"/>
                            </a:lnTo>
                            <a:lnTo>
                              <a:pt x="274" y="26"/>
                            </a:lnTo>
                            <a:lnTo>
                              <a:pt x="312" y="26"/>
                            </a:lnTo>
                            <a:lnTo>
                              <a:pt x="330" y="0"/>
                            </a:lnTo>
                            <a:lnTo>
                              <a:pt x="330" y="0"/>
                            </a:lnTo>
                            <a:lnTo>
                              <a:pt x="328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80" name="Freeform 295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474" y="2001"/>
                        <a:ext cx="4" cy="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" y="2"/>
                          </a:cxn>
                          <a:cxn ang="0">
                            <a:pos x="2" y="0"/>
                          </a:cxn>
                          <a:cxn ang="0">
                            <a:pos x="0" y="2"/>
                          </a:cxn>
                          <a:cxn ang="0">
                            <a:pos x="4" y="4"/>
                          </a:cxn>
                          <a:cxn ang="0">
                            <a:pos x="4" y="2"/>
                          </a:cxn>
                          <a:cxn ang="0">
                            <a:pos x="4" y="2"/>
                          </a:cxn>
                        </a:cxnLst>
                        <a:rect l="0" t="0" r="r" b="b"/>
                        <a:pathLst>
                          <a:path w="4" h="4">
                            <a:moveTo>
                              <a:pt x="4" y="2"/>
                            </a:moveTo>
                            <a:lnTo>
                              <a:pt x="2" y="0"/>
                            </a:lnTo>
                            <a:lnTo>
                              <a:pt x="0" y="2"/>
                            </a:lnTo>
                            <a:lnTo>
                              <a:pt x="4" y="4"/>
                            </a:lnTo>
                            <a:lnTo>
                              <a:pt x="4" y="2"/>
                            </a:lnTo>
                            <a:lnTo>
                              <a:pt x="4" y="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81" name="Freeform 295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184" y="1893"/>
                        <a:ext cx="4" cy="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2"/>
                          </a:cxn>
                          <a:cxn ang="0">
                            <a:pos x="0" y="4"/>
                          </a:cxn>
                          <a:cxn ang="0">
                            <a:pos x="4" y="6"/>
                          </a:cxn>
                          <a:cxn ang="0">
                            <a:pos x="4" y="0"/>
                          </a:cxn>
                          <a:cxn ang="0">
                            <a:pos x="0" y="0"/>
                          </a:cxn>
                          <a:cxn ang="0">
                            <a:pos x="0" y="2"/>
                          </a:cxn>
                        </a:cxnLst>
                        <a:rect l="0" t="0" r="r" b="b"/>
                        <a:pathLst>
                          <a:path w="4" h="6">
                            <a:moveTo>
                              <a:pt x="0" y="2"/>
                            </a:moveTo>
                            <a:lnTo>
                              <a:pt x="0" y="4"/>
                            </a:lnTo>
                            <a:lnTo>
                              <a:pt x="4" y="6"/>
                            </a:lnTo>
                            <a:lnTo>
                              <a:pt x="4" y="0"/>
                            </a:lnTo>
                            <a:lnTo>
                              <a:pt x="0" y="0"/>
                            </a:lnTo>
                            <a:lnTo>
                              <a:pt x="0" y="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82" name="Freeform 295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064" y="1789"/>
                        <a:ext cx="4" cy="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" y="6"/>
                          </a:cxn>
                          <a:cxn ang="0">
                            <a:pos x="4" y="0"/>
                          </a:cxn>
                          <a:cxn ang="0">
                            <a:pos x="2" y="2"/>
                          </a:cxn>
                          <a:cxn ang="0">
                            <a:pos x="0" y="6"/>
                          </a:cxn>
                          <a:cxn ang="0">
                            <a:pos x="4" y="6"/>
                          </a:cxn>
                        </a:cxnLst>
                        <a:rect l="0" t="0" r="r" b="b"/>
                        <a:pathLst>
                          <a:path w="4" h="6">
                            <a:moveTo>
                              <a:pt x="4" y="6"/>
                            </a:moveTo>
                            <a:lnTo>
                              <a:pt x="4" y="0"/>
                            </a:lnTo>
                            <a:lnTo>
                              <a:pt x="2" y="2"/>
                            </a:lnTo>
                            <a:lnTo>
                              <a:pt x="0" y="6"/>
                            </a:lnTo>
                            <a:lnTo>
                              <a:pt x="4" y="6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83" name="Freeform 295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808" y="1697"/>
                        <a:ext cx="258" cy="1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54" y="106"/>
                          </a:cxn>
                          <a:cxn ang="0">
                            <a:pos x="64" y="26"/>
                          </a:cxn>
                          <a:cxn ang="0">
                            <a:pos x="2" y="0"/>
                          </a:cxn>
                          <a:cxn ang="0">
                            <a:pos x="2" y="0"/>
                          </a:cxn>
                          <a:cxn ang="0">
                            <a:pos x="2" y="2"/>
                          </a:cxn>
                          <a:cxn ang="0">
                            <a:pos x="0" y="2"/>
                          </a:cxn>
                          <a:cxn ang="0">
                            <a:pos x="60" y="28"/>
                          </a:cxn>
                          <a:cxn ang="0">
                            <a:pos x="50" y="108"/>
                          </a:cxn>
                          <a:cxn ang="0">
                            <a:pos x="172" y="118"/>
                          </a:cxn>
                          <a:cxn ang="0">
                            <a:pos x="256" y="98"/>
                          </a:cxn>
                          <a:cxn ang="0">
                            <a:pos x="258" y="94"/>
                          </a:cxn>
                          <a:cxn ang="0">
                            <a:pos x="176" y="116"/>
                          </a:cxn>
                          <a:cxn ang="0">
                            <a:pos x="54" y="106"/>
                          </a:cxn>
                        </a:cxnLst>
                        <a:rect l="0" t="0" r="r" b="b"/>
                        <a:pathLst>
                          <a:path w="258" h="118">
                            <a:moveTo>
                              <a:pt x="54" y="106"/>
                            </a:moveTo>
                            <a:lnTo>
                              <a:pt x="64" y="26"/>
                            </a:lnTo>
                            <a:lnTo>
                              <a:pt x="2" y="0"/>
                            </a:lnTo>
                            <a:lnTo>
                              <a:pt x="2" y="0"/>
                            </a:lnTo>
                            <a:lnTo>
                              <a:pt x="2" y="2"/>
                            </a:lnTo>
                            <a:lnTo>
                              <a:pt x="0" y="2"/>
                            </a:lnTo>
                            <a:lnTo>
                              <a:pt x="60" y="28"/>
                            </a:lnTo>
                            <a:lnTo>
                              <a:pt x="50" y="108"/>
                            </a:lnTo>
                            <a:lnTo>
                              <a:pt x="172" y="118"/>
                            </a:lnTo>
                            <a:lnTo>
                              <a:pt x="256" y="98"/>
                            </a:lnTo>
                            <a:lnTo>
                              <a:pt x="258" y="94"/>
                            </a:lnTo>
                            <a:lnTo>
                              <a:pt x="176" y="116"/>
                            </a:lnTo>
                            <a:lnTo>
                              <a:pt x="54" y="106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84" name="Freeform 295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522" y="1673"/>
                        <a:ext cx="286" cy="7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8" y="56"/>
                          </a:cxn>
                          <a:cxn ang="0">
                            <a:pos x="106" y="26"/>
                          </a:cxn>
                          <a:cxn ang="0">
                            <a:pos x="132" y="72"/>
                          </a:cxn>
                          <a:cxn ang="0">
                            <a:pos x="238" y="16"/>
                          </a:cxn>
                          <a:cxn ang="0">
                            <a:pos x="284" y="26"/>
                          </a:cxn>
                          <a:cxn ang="0">
                            <a:pos x="286" y="24"/>
                          </a:cxn>
                          <a:cxn ang="0">
                            <a:pos x="234" y="12"/>
                          </a:cxn>
                          <a:cxn ang="0">
                            <a:pos x="132" y="68"/>
                          </a:cxn>
                          <a:cxn ang="0">
                            <a:pos x="108" y="26"/>
                          </a:cxn>
                          <a:cxn ang="0">
                            <a:pos x="108" y="26"/>
                          </a:cxn>
                          <a:cxn ang="0">
                            <a:pos x="106" y="24"/>
                          </a:cxn>
                          <a:cxn ang="0">
                            <a:pos x="20" y="50"/>
                          </a:cxn>
                          <a:cxn ang="0">
                            <a:pos x="2" y="0"/>
                          </a:cxn>
                          <a:cxn ang="0">
                            <a:pos x="0" y="4"/>
                          </a:cxn>
                          <a:cxn ang="0">
                            <a:pos x="0" y="6"/>
                          </a:cxn>
                          <a:cxn ang="0">
                            <a:pos x="18" y="56"/>
                          </a:cxn>
                        </a:cxnLst>
                        <a:rect l="0" t="0" r="r" b="b"/>
                        <a:pathLst>
                          <a:path w="286" h="72">
                            <a:moveTo>
                              <a:pt x="18" y="56"/>
                            </a:moveTo>
                            <a:lnTo>
                              <a:pt x="106" y="26"/>
                            </a:lnTo>
                            <a:lnTo>
                              <a:pt x="132" y="72"/>
                            </a:lnTo>
                            <a:lnTo>
                              <a:pt x="238" y="16"/>
                            </a:lnTo>
                            <a:lnTo>
                              <a:pt x="284" y="26"/>
                            </a:lnTo>
                            <a:lnTo>
                              <a:pt x="286" y="24"/>
                            </a:lnTo>
                            <a:lnTo>
                              <a:pt x="234" y="12"/>
                            </a:lnTo>
                            <a:lnTo>
                              <a:pt x="132" y="68"/>
                            </a:lnTo>
                            <a:lnTo>
                              <a:pt x="108" y="26"/>
                            </a:lnTo>
                            <a:lnTo>
                              <a:pt x="108" y="26"/>
                            </a:lnTo>
                            <a:lnTo>
                              <a:pt x="106" y="24"/>
                            </a:lnTo>
                            <a:lnTo>
                              <a:pt x="20" y="50"/>
                            </a:lnTo>
                            <a:lnTo>
                              <a:pt x="2" y="0"/>
                            </a:lnTo>
                            <a:lnTo>
                              <a:pt x="0" y="4"/>
                            </a:lnTo>
                            <a:lnTo>
                              <a:pt x="0" y="6"/>
                            </a:lnTo>
                            <a:lnTo>
                              <a:pt x="18" y="56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85" name="Freeform 295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806" y="1697"/>
                        <a:ext cx="4" cy="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" y="2"/>
                          </a:cxn>
                          <a:cxn ang="0">
                            <a:pos x="2" y="2"/>
                          </a:cxn>
                          <a:cxn ang="0">
                            <a:pos x="4" y="2"/>
                          </a:cxn>
                          <a:cxn ang="0">
                            <a:pos x="4" y="0"/>
                          </a:cxn>
                          <a:cxn ang="0">
                            <a:pos x="2" y="0"/>
                          </a:cxn>
                          <a:cxn ang="0">
                            <a:pos x="0" y="2"/>
                          </a:cxn>
                          <a:cxn ang="0">
                            <a:pos x="2" y="2"/>
                          </a:cxn>
                        </a:cxnLst>
                        <a:rect l="0" t="0" r="r" b="b"/>
                        <a:pathLst>
                          <a:path w="4" h="2">
                            <a:moveTo>
                              <a:pt x="2" y="2"/>
                            </a:moveTo>
                            <a:lnTo>
                              <a:pt x="2" y="2"/>
                            </a:lnTo>
                            <a:lnTo>
                              <a:pt x="4" y="2"/>
                            </a:lnTo>
                            <a:lnTo>
                              <a:pt x="4" y="0"/>
                            </a:lnTo>
                            <a:lnTo>
                              <a:pt x="2" y="0"/>
                            </a:lnTo>
                            <a:lnTo>
                              <a:pt x="0" y="2"/>
                            </a:lnTo>
                            <a:lnTo>
                              <a:pt x="2" y="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86" name="Rectangle 295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522" y="1677"/>
                        <a:ext cx="1" cy="2"/>
                      </a:xfrm>
                      <a:prstGeom prst="rect">
                        <a:avLst/>
                      </a:pr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87" name="Freeform 295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516" y="1321"/>
                        <a:ext cx="490" cy="27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62" y="258"/>
                          </a:cxn>
                          <a:cxn ang="0">
                            <a:pos x="490" y="190"/>
                          </a:cxn>
                          <a:cxn ang="0">
                            <a:pos x="452" y="138"/>
                          </a:cxn>
                          <a:cxn ang="0">
                            <a:pos x="462" y="68"/>
                          </a:cxn>
                          <a:cxn ang="0">
                            <a:pos x="382" y="0"/>
                          </a:cxn>
                          <a:cxn ang="0">
                            <a:pos x="18" y="120"/>
                          </a:cxn>
                          <a:cxn ang="0">
                            <a:pos x="2" y="74"/>
                          </a:cxn>
                          <a:cxn ang="0">
                            <a:pos x="0" y="76"/>
                          </a:cxn>
                          <a:cxn ang="0">
                            <a:pos x="16" y="124"/>
                          </a:cxn>
                          <a:cxn ang="0">
                            <a:pos x="382" y="4"/>
                          </a:cxn>
                          <a:cxn ang="0">
                            <a:pos x="458" y="70"/>
                          </a:cxn>
                          <a:cxn ang="0">
                            <a:pos x="448" y="138"/>
                          </a:cxn>
                          <a:cxn ang="0">
                            <a:pos x="488" y="190"/>
                          </a:cxn>
                          <a:cxn ang="0">
                            <a:pos x="458" y="256"/>
                          </a:cxn>
                          <a:cxn ang="0">
                            <a:pos x="428" y="266"/>
                          </a:cxn>
                          <a:cxn ang="0">
                            <a:pos x="430" y="270"/>
                          </a:cxn>
                          <a:cxn ang="0">
                            <a:pos x="462" y="258"/>
                          </a:cxn>
                        </a:cxnLst>
                        <a:rect l="0" t="0" r="r" b="b"/>
                        <a:pathLst>
                          <a:path w="490" h="270">
                            <a:moveTo>
                              <a:pt x="462" y="258"/>
                            </a:moveTo>
                            <a:lnTo>
                              <a:pt x="490" y="190"/>
                            </a:lnTo>
                            <a:lnTo>
                              <a:pt x="452" y="138"/>
                            </a:lnTo>
                            <a:lnTo>
                              <a:pt x="462" y="68"/>
                            </a:lnTo>
                            <a:lnTo>
                              <a:pt x="382" y="0"/>
                            </a:lnTo>
                            <a:lnTo>
                              <a:pt x="18" y="120"/>
                            </a:lnTo>
                            <a:lnTo>
                              <a:pt x="2" y="74"/>
                            </a:lnTo>
                            <a:lnTo>
                              <a:pt x="0" y="76"/>
                            </a:lnTo>
                            <a:lnTo>
                              <a:pt x="16" y="124"/>
                            </a:lnTo>
                            <a:lnTo>
                              <a:pt x="382" y="4"/>
                            </a:lnTo>
                            <a:lnTo>
                              <a:pt x="458" y="70"/>
                            </a:lnTo>
                            <a:lnTo>
                              <a:pt x="448" y="138"/>
                            </a:lnTo>
                            <a:lnTo>
                              <a:pt x="488" y="190"/>
                            </a:lnTo>
                            <a:lnTo>
                              <a:pt x="458" y="256"/>
                            </a:lnTo>
                            <a:lnTo>
                              <a:pt x="428" y="266"/>
                            </a:lnTo>
                            <a:lnTo>
                              <a:pt x="430" y="270"/>
                            </a:lnTo>
                            <a:lnTo>
                              <a:pt x="462" y="258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88" name="Freeform 295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26" y="1587"/>
                        <a:ext cx="320" cy="11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" y="112"/>
                          </a:cxn>
                          <a:cxn ang="0">
                            <a:pos x="320" y="4"/>
                          </a:cxn>
                          <a:cxn ang="0">
                            <a:pos x="318" y="0"/>
                          </a:cxn>
                          <a:cxn ang="0">
                            <a:pos x="0" y="110"/>
                          </a:cxn>
                          <a:cxn ang="0">
                            <a:pos x="2" y="110"/>
                          </a:cxn>
                          <a:cxn ang="0">
                            <a:pos x="2" y="110"/>
                          </a:cxn>
                          <a:cxn ang="0">
                            <a:pos x="4" y="112"/>
                          </a:cxn>
                        </a:cxnLst>
                        <a:rect l="0" t="0" r="r" b="b"/>
                        <a:pathLst>
                          <a:path w="320" h="112">
                            <a:moveTo>
                              <a:pt x="4" y="112"/>
                            </a:moveTo>
                            <a:lnTo>
                              <a:pt x="320" y="4"/>
                            </a:lnTo>
                            <a:lnTo>
                              <a:pt x="318" y="0"/>
                            </a:lnTo>
                            <a:lnTo>
                              <a:pt x="0" y="110"/>
                            </a:lnTo>
                            <a:lnTo>
                              <a:pt x="2" y="110"/>
                            </a:lnTo>
                            <a:lnTo>
                              <a:pt x="2" y="110"/>
                            </a:lnTo>
                            <a:lnTo>
                              <a:pt x="4" y="11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89" name="Freeform 296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28" y="1697"/>
                        <a:ext cx="2" cy="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" y="2"/>
                          </a:cxn>
                          <a:cxn ang="0">
                            <a:pos x="0" y="0"/>
                          </a:cxn>
                          <a:cxn ang="0">
                            <a:pos x="0" y="0"/>
                          </a:cxn>
                          <a:cxn ang="0">
                            <a:pos x="2" y="2"/>
                          </a:cxn>
                          <a:cxn ang="0">
                            <a:pos x="2" y="2"/>
                          </a:cxn>
                        </a:cxnLst>
                        <a:rect l="0" t="0" r="r" b="b"/>
                        <a:pathLst>
                          <a:path w="2" h="2">
                            <a:moveTo>
                              <a:pt x="2" y="2"/>
                            </a:moveTo>
                            <a:lnTo>
                              <a:pt x="0" y="0"/>
                            </a:lnTo>
                            <a:lnTo>
                              <a:pt x="0" y="0"/>
                            </a:lnTo>
                            <a:lnTo>
                              <a:pt x="2" y="2"/>
                            </a:lnTo>
                            <a:lnTo>
                              <a:pt x="2" y="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90" name="Rectangle 296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072" y="1723"/>
                        <a:ext cx="2" cy="2"/>
                      </a:xfrm>
                      <a:prstGeom prst="rect">
                        <a:avLst/>
                      </a:pr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91" name="Rectangle 296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944" y="1587"/>
                        <a:ext cx="1" cy="1"/>
                      </a:xfrm>
                      <a:prstGeom prst="rect">
                        <a:avLst/>
                      </a:pr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92" name="Freeform 296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946" y="1591"/>
                        <a:ext cx="126" cy="16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0" y="0"/>
                          </a:cxn>
                          <a:cxn ang="0">
                            <a:pos x="58" y="162"/>
                          </a:cxn>
                          <a:cxn ang="0">
                            <a:pos x="126" y="134"/>
                          </a:cxn>
                          <a:cxn ang="0">
                            <a:pos x="126" y="132"/>
                          </a:cxn>
                          <a:cxn ang="0">
                            <a:pos x="62" y="158"/>
                          </a:cxn>
                          <a:cxn ang="0">
                            <a:pos x="0" y="0"/>
                          </a:cxn>
                        </a:cxnLst>
                        <a:rect l="0" t="0" r="r" b="b"/>
                        <a:pathLst>
                          <a:path w="126" h="162">
                            <a:moveTo>
                              <a:pt x="0" y="0"/>
                            </a:moveTo>
                            <a:lnTo>
                              <a:pt x="0" y="0"/>
                            </a:lnTo>
                            <a:lnTo>
                              <a:pt x="58" y="162"/>
                            </a:lnTo>
                            <a:lnTo>
                              <a:pt x="126" y="134"/>
                            </a:lnTo>
                            <a:lnTo>
                              <a:pt x="126" y="132"/>
                            </a:lnTo>
                            <a:lnTo>
                              <a:pt x="62" y="158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93" name="Freeform 296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944" y="1587"/>
                        <a:ext cx="2" cy="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" y="4"/>
                          </a:cxn>
                          <a:cxn ang="0">
                            <a:pos x="0" y="0"/>
                          </a:cxn>
                          <a:cxn ang="0">
                            <a:pos x="0" y="0"/>
                          </a:cxn>
                          <a:cxn ang="0">
                            <a:pos x="2" y="4"/>
                          </a:cxn>
                          <a:cxn ang="0">
                            <a:pos x="2" y="4"/>
                          </a:cxn>
                        </a:cxnLst>
                        <a:rect l="0" t="0" r="r" b="b"/>
                        <a:pathLst>
                          <a:path w="2" h="4">
                            <a:moveTo>
                              <a:pt x="2" y="4"/>
                            </a:moveTo>
                            <a:lnTo>
                              <a:pt x="0" y="0"/>
                            </a:lnTo>
                            <a:lnTo>
                              <a:pt x="0" y="0"/>
                            </a:lnTo>
                            <a:lnTo>
                              <a:pt x="2" y="4"/>
                            </a:lnTo>
                            <a:lnTo>
                              <a:pt x="2" y="4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94" name="Freeform 296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280" y="1225"/>
                        <a:ext cx="2" cy="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" y="4"/>
                          </a:cxn>
                          <a:cxn ang="0">
                            <a:pos x="2" y="2"/>
                          </a:cxn>
                          <a:cxn ang="0">
                            <a:pos x="0" y="0"/>
                          </a:cxn>
                          <a:cxn ang="0">
                            <a:pos x="0" y="0"/>
                          </a:cxn>
                          <a:cxn ang="0">
                            <a:pos x="2" y="4"/>
                          </a:cxn>
                        </a:cxnLst>
                        <a:rect l="0" t="0" r="r" b="b"/>
                        <a:pathLst>
                          <a:path w="2" h="4">
                            <a:moveTo>
                              <a:pt x="2" y="4"/>
                            </a:moveTo>
                            <a:lnTo>
                              <a:pt x="2" y="2"/>
                            </a:lnTo>
                            <a:lnTo>
                              <a:pt x="0" y="0"/>
                            </a:lnTo>
                            <a:lnTo>
                              <a:pt x="0" y="0"/>
                            </a:lnTo>
                            <a:lnTo>
                              <a:pt x="2" y="4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95" name="Freeform 296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218" y="1341"/>
                        <a:ext cx="4" cy="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" y="6"/>
                          </a:cxn>
                          <a:cxn ang="0">
                            <a:pos x="2" y="6"/>
                          </a:cxn>
                          <a:cxn ang="0">
                            <a:pos x="4" y="4"/>
                          </a:cxn>
                          <a:cxn ang="0">
                            <a:pos x="2" y="0"/>
                          </a:cxn>
                          <a:cxn ang="0">
                            <a:pos x="0" y="4"/>
                          </a:cxn>
                          <a:cxn ang="0">
                            <a:pos x="2" y="6"/>
                          </a:cxn>
                        </a:cxnLst>
                        <a:rect l="0" t="0" r="r" b="b"/>
                        <a:pathLst>
                          <a:path w="4" h="6">
                            <a:moveTo>
                              <a:pt x="2" y="6"/>
                            </a:moveTo>
                            <a:lnTo>
                              <a:pt x="2" y="6"/>
                            </a:lnTo>
                            <a:lnTo>
                              <a:pt x="4" y="4"/>
                            </a:lnTo>
                            <a:lnTo>
                              <a:pt x="2" y="0"/>
                            </a:lnTo>
                            <a:lnTo>
                              <a:pt x="0" y="4"/>
                            </a:lnTo>
                            <a:lnTo>
                              <a:pt x="2" y="6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96" name="Freeform 296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054" y="1253"/>
                        <a:ext cx="62" cy="1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10" y="84"/>
                          </a:cxn>
                          <a:cxn ang="0">
                            <a:pos x="62" y="136"/>
                          </a:cxn>
                          <a:cxn ang="0">
                            <a:pos x="12" y="82"/>
                          </a:cxn>
                          <a:cxn ang="0">
                            <a:pos x="0" y="0"/>
                          </a:cxn>
                        </a:cxnLst>
                        <a:rect l="0" t="0" r="r" b="b"/>
                        <a:pathLst>
                          <a:path w="62" h="136">
                            <a:moveTo>
                              <a:pt x="0" y="0"/>
                            </a:moveTo>
                            <a:lnTo>
                              <a:pt x="10" y="84"/>
                            </a:lnTo>
                            <a:lnTo>
                              <a:pt x="62" y="136"/>
                            </a:lnTo>
                            <a:lnTo>
                              <a:pt x="12" y="82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97" name="Freeform 296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952" y="895"/>
                        <a:ext cx="102" cy="35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0" y="132"/>
                          </a:cxn>
                          <a:cxn ang="0">
                            <a:pos x="2" y="0"/>
                          </a:cxn>
                          <a:cxn ang="0">
                            <a:pos x="0" y="0"/>
                          </a:cxn>
                          <a:cxn ang="0">
                            <a:pos x="38" y="132"/>
                          </a:cxn>
                          <a:cxn ang="0">
                            <a:pos x="102" y="358"/>
                          </a:cxn>
                          <a:cxn ang="0">
                            <a:pos x="80" y="276"/>
                          </a:cxn>
                          <a:cxn ang="0">
                            <a:pos x="40" y="132"/>
                          </a:cxn>
                        </a:cxnLst>
                        <a:rect l="0" t="0" r="r" b="b"/>
                        <a:pathLst>
                          <a:path w="102" h="358">
                            <a:moveTo>
                              <a:pt x="40" y="132"/>
                            </a:moveTo>
                            <a:lnTo>
                              <a:pt x="2" y="0"/>
                            </a:lnTo>
                            <a:lnTo>
                              <a:pt x="0" y="0"/>
                            </a:lnTo>
                            <a:lnTo>
                              <a:pt x="38" y="132"/>
                            </a:lnTo>
                            <a:lnTo>
                              <a:pt x="102" y="358"/>
                            </a:lnTo>
                            <a:lnTo>
                              <a:pt x="80" y="276"/>
                            </a:lnTo>
                            <a:lnTo>
                              <a:pt x="40" y="13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98" name="Freeform 296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190" y="1183"/>
                        <a:ext cx="90" cy="16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20"/>
                          </a:cxn>
                          <a:cxn ang="0">
                            <a:pos x="28" y="162"/>
                          </a:cxn>
                          <a:cxn ang="0">
                            <a:pos x="30" y="158"/>
                          </a:cxn>
                          <a:cxn ang="0">
                            <a:pos x="4" y="20"/>
                          </a:cxn>
                          <a:cxn ang="0">
                            <a:pos x="54" y="2"/>
                          </a:cxn>
                          <a:cxn ang="0">
                            <a:pos x="90" y="42"/>
                          </a:cxn>
                          <a:cxn ang="0">
                            <a:pos x="90" y="42"/>
                          </a:cxn>
                          <a:cxn ang="0">
                            <a:pos x="54" y="0"/>
                          </a:cxn>
                          <a:cxn ang="0">
                            <a:pos x="0" y="20"/>
                          </a:cxn>
                        </a:cxnLst>
                        <a:rect l="0" t="0" r="r" b="b"/>
                        <a:pathLst>
                          <a:path w="90" h="162">
                            <a:moveTo>
                              <a:pt x="0" y="20"/>
                            </a:moveTo>
                            <a:lnTo>
                              <a:pt x="28" y="162"/>
                            </a:lnTo>
                            <a:lnTo>
                              <a:pt x="30" y="158"/>
                            </a:lnTo>
                            <a:lnTo>
                              <a:pt x="4" y="20"/>
                            </a:lnTo>
                            <a:lnTo>
                              <a:pt x="54" y="2"/>
                            </a:lnTo>
                            <a:lnTo>
                              <a:pt x="90" y="42"/>
                            </a:lnTo>
                            <a:lnTo>
                              <a:pt x="90" y="42"/>
                            </a:lnTo>
                            <a:lnTo>
                              <a:pt x="54" y="0"/>
                            </a:lnTo>
                            <a:lnTo>
                              <a:pt x="0" y="20"/>
                            </a:lnTo>
                            <a:close/>
                          </a:path>
                        </a:pathLst>
                      </a:custGeom>
                      <a:grpFill/>
                      <a:ln w="4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99" name="Rectangle 297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220" y="1347"/>
                        <a:ext cx="1" cy="1"/>
                      </a:xfrm>
                      <a:prstGeom prst="rect">
                        <a:avLst/>
                      </a:pr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00" name="Freeform 297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086" y="815"/>
                        <a:ext cx="166" cy="24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0" y="2"/>
                          </a:cxn>
                          <a:cxn ang="0">
                            <a:pos x="126" y="220"/>
                          </a:cxn>
                          <a:cxn ang="0">
                            <a:pos x="166" y="248"/>
                          </a:cxn>
                          <a:cxn ang="0">
                            <a:pos x="166" y="246"/>
                          </a:cxn>
                          <a:cxn ang="0">
                            <a:pos x="126" y="218"/>
                          </a:cxn>
                          <a:cxn ang="0">
                            <a:pos x="0" y="0"/>
                          </a:cxn>
                        </a:cxnLst>
                        <a:rect l="0" t="0" r="r" b="b"/>
                        <a:pathLst>
                          <a:path w="166" h="248">
                            <a:moveTo>
                              <a:pt x="0" y="0"/>
                            </a:moveTo>
                            <a:lnTo>
                              <a:pt x="0" y="2"/>
                            </a:lnTo>
                            <a:lnTo>
                              <a:pt x="126" y="220"/>
                            </a:lnTo>
                            <a:lnTo>
                              <a:pt x="166" y="248"/>
                            </a:lnTo>
                            <a:lnTo>
                              <a:pt x="166" y="246"/>
                            </a:lnTo>
                            <a:lnTo>
                              <a:pt x="126" y="218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grpFill/>
                      <a:ln w="4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01" name="Freeform 297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412" y="711"/>
                        <a:ext cx="64" cy="34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342"/>
                          </a:cxn>
                          <a:cxn ang="0">
                            <a:pos x="64" y="0"/>
                          </a:cxn>
                          <a:cxn ang="0">
                            <a:pos x="60" y="0"/>
                          </a:cxn>
                          <a:cxn ang="0">
                            <a:pos x="0" y="342"/>
                          </a:cxn>
                        </a:cxnLst>
                        <a:rect l="0" t="0" r="r" b="b"/>
                        <a:pathLst>
                          <a:path w="64" h="342">
                            <a:moveTo>
                              <a:pt x="0" y="342"/>
                            </a:moveTo>
                            <a:lnTo>
                              <a:pt x="64" y="0"/>
                            </a:lnTo>
                            <a:lnTo>
                              <a:pt x="60" y="0"/>
                            </a:lnTo>
                            <a:lnTo>
                              <a:pt x="0" y="34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02" name="Freeform 297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760" y="923"/>
                        <a:ext cx="682" cy="65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528" y="128"/>
                          </a:cxn>
                          <a:cxn ang="0">
                            <a:pos x="412" y="144"/>
                          </a:cxn>
                          <a:cxn ang="0">
                            <a:pos x="232" y="112"/>
                          </a:cxn>
                          <a:cxn ang="0">
                            <a:pos x="224" y="26"/>
                          </a:cxn>
                          <a:cxn ang="0">
                            <a:pos x="128" y="0"/>
                          </a:cxn>
                          <a:cxn ang="0">
                            <a:pos x="128" y="20"/>
                          </a:cxn>
                          <a:cxn ang="0">
                            <a:pos x="0" y="410"/>
                          </a:cxn>
                          <a:cxn ang="0">
                            <a:pos x="6" y="510"/>
                          </a:cxn>
                          <a:cxn ang="0">
                            <a:pos x="344" y="602"/>
                          </a:cxn>
                          <a:cxn ang="0">
                            <a:pos x="572" y="650"/>
                          </a:cxn>
                          <a:cxn ang="0">
                            <a:pos x="622" y="386"/>
                          </a:cxn>
                          <a:cxn ang="0">
                            <a:pos x="614" y="360"/>
                          </a:cxn>
                          <a:cxn ang="0">
                            <a:pos x="682" y="224"/>
                          </a:cxn>
                          <a:cxn ang="0">
                            <a:pos x="662" y="166"/>
                          </a:cxn>
                          <a:cxn ang="0">
                            <a:pos x="528" y="128"/>
                          </a:cxn>
                        </a:cxnLst>
                        <a:rect l="0" t="0" r="r" b="b"/>
                        <a:pathLst>
                          <a:path w="682" h="650">
                            <a:moveTo>
                              <a:pt x="528" y="128"/>
                            </a:moveTo>
                            <a:lnTo>
                              <a:pt x="412" y="144"/>
                            </a:lnTo>
                            <a:lnTo>
                              <a:pt x="232" y="112"/>
                            </a:lnTo>
                            <a:lnTo>
                              <a:pt x="224" y="26"/>
                            </a:lnTo>
                            <a:lnTo>
                              <a:pt x="128" y="0"/>
                            </a:lnTo>
                            <a:lnTo>
                              <a:pt x="128" y="20"/>
                            </a:lnTo>
                            <a:lnTo>
                              <a:pt x="0" y="410"/>
                            </a:lnTo>
                            <a:lnTo>
                              <a:pt x="6" y="510"/>
                            </a:lnTo>
                            <a:lnTo>
                              <a:pt x="344" y="602"/>
                            </a:lnTo>
                            <a:lnTo>
                              <a:pt x="572" y="650"/>
                            </a:lnTo>
                            <a:lnTo>
                              <a:pt x="622" y="386"/>
                            </a:lnTo>
                            <a:lnTo>
                              <a:pt x="614" y="360"/>
                            </a:lnTo>
                            <a:lnTo>
                              <a:pt x="682" y="224"/>
                            </a:lnTo>
                            <a:lnTo>
                              <a:pt x="662" y="166"/>
                            </a:lnTo>
                            <a:lnTo>
                              <a:pt x="528" y="128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03" name="Freeform 297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888" y="593"/>
                        <a:ext cx="588" cy="48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98" y="12"/>
                          </a:cxn>
                          <a:cxn ang="0">
                            <a:pos x="118" y="92"/>
                          </a:cxn>
                          <a:cxn ang="0">
                            <a:pos x="0" y="0"/>
                          </a:cxn>
                          <a:cxn ang="0">
                            <a:pos x="0" y="324"/>
                          </a:cxn>
                          <a:cxn ang="0">
                            <a:pos x="100" y="352"/>
                          </a:cxn>
                          <a:cxn ang="0">
                            <a:pos x="110" y="436"/>
                          </a:cxn>
                          <a:cxn ang="0">
                            <a:pos x="284" y="468"/>
                          </a:cxn>
                          <a:cxn ang="0">
                            <a:pos x="400" y="452"/>
                          </a:cxn>
                          <a:cxn ang="0">
                            <a:pos x="532" y="486"/>
                          </a:cxn>
                          <a:cxn ang="0">
                            <a:pos x="524" y="460"/>
                          </a:cxn>
                          <a:cxn ang="0">
                            <a:pos x="584" y="118"/>
                          </a:cxn>
                          <a:cxn ang="0">
                            <a:pos x="588" y="118"/>
                          </a:cxn>
                          <a:cxn ang="0">
                            <a:pos x="588" y="116"/>
                          </a:cxn>
                          <a:cxn ang="0">
                            <a:pos x="198" y="12"/>
                          </a:cxn>
                        </a:cxnLst>
                        <a:rect l="0" t="0" r="r" b="b"/>
                        <a:pathLst>
                          <a:path w="588" h="486">
                            <a:moveTo>
                              <a:pt x="198" y="12"/>
                            </a:moveTo>
                            <a:lnTo>
                              <a:pt x="118" y="92"/>
                            </a:lnTo>
                            <a:lnTo>
                              <a:pt x="0" y="0"/>
                            </a:lnTo>
                            <a:lnTo>
                              <a:pt x="0" y="324"/>
                            </a:lnTo>
                            <a:lnTo>
                              <a:pt x="100" y="352"/>
                            </a:lnTo>
                            <a:lnTo>
                              <a:pt x="110" y="436"/>
                            </a:lnTo>
                            <a:lnTo>
                              <a:pt x="284" y="468"/>
                            </a:lnTo>
                            <a:lnTo>
                              <a:pt x="400" y="452"/>
                            </a:lnTo>
                            <a:lnTo>
                              <a:pt x="532" y="486"/>
                            </a:lnTo>
                            <a:lnTo>
                              <a:pt x="524" y="460"/>
                            </a:lnTo>
                            <a:lnTo>
                              <a:pt x="584" y="118"/>
                            </a:lnTo>
                            <a:lnTo>
                              <a:pt x="588" y="118"/>
                            </a:lnTo>
                            <a:lnTo>
                              <a:pt x="588" y="116"/>
                            </a:lnTo>
                            <a:lnTo>
                              <a:pt x="198" y="1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04" name="Freeform 297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412" y="1053"/>
                        <a:ext cx="8" cy="2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" y="26"/>
                          </a:cxn>
                          <a:cxn ang="0">
                            <a:pos x="0" y="0"/>
                          </a:cxn>
                          <a:cxn ang="0">
                            <a:pos x="8" y="26"/>
                          </a:cxn>
                          <a:cxn ang="0">
                            <a:pos x="8" y="26"/>
                          </a:cxn>
                        </a:cxnLst>
                        <a:rect l="0" t="0" r="r" b="b"/>
                        <a:pathLst>
                          <a:path w="8" h="26">
                            <a:moveTo>
                              <a:pt x="8" y="26"/>
                            </a:moveTo>
                            <a:lnTo>
                              <a:pt x="0" y="0"/>
                            </a:lnTo>
                            <a:lnTo>
                              <a:pt x="8" y="26"/>
                            </a:lnTo>
                            <a:lnTo>
                              <a:pt x="8" y="26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05" name="Freeform 297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594" y="1057"/>
                        <a:ext cx="182" cy="29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50" y="126"/>
                          </a:cxn>
                          <a:cxn ang="0">
                            <a:pos x="40" y="188"/>
                          </a:cxn>
                          <a:cxn ang="0">
                            <a:pos x="112" y="296"/>
                          </a:cxn>
                          <a:cxn ang="0">
                            <a:pos x="182" y="284"/>
                          </a:cxn>
                          <a:cxn ang="0">
                            <a:pos x="118" y="292"/>
                          </a:cxn>
                          <a:cxn ang="0">
                            <a:pos x="48" y="188"/>
                          </a:cxn>
                          <a:cxn ang="0">
                            <a:pos x="56" y="118"/>
                          </a:cxn>
                          <a:cxn ang="0">
                            <a:pos x="8" y="130"/>
                          </a:cxn>
                          <a:cxn ang="0">
                            <a:pos x="38" y="0"/>
                          </a:cxn>
                          <a:cxn ang="0">
                            <a:pos x="0" y="138"/>
                          </a:cxn>
                          <a:cxn ang="0">
                            <a:pos x="50" y="126"/>
                          </a:cxn>
                        </a:cxnLst>
                        <a:rect l="0" t="0" r="r" b="b"/>
                        <a:pathLst>
                          <a:path w="182" h="296">
                            <a:moveTo>
                              <a:pt x="50" y="126"/>
                            </a:moveTo>
                            <a:lnTo>
                              <a:pt x="40" y="188"/>
                            </a:lnTo>
                            <a:lnTo>
                              <a:pt x="112" y="296"/>
                            </a:lnTo>
                            <a:lnTo>
                              <a:pt x="182" y="284"/>
                            </a:lnTo>
                            <a:lnTo>
                              <a:pt x="118" y="292"/>
                            </a:lnTo>
                            <a:lnTo>
                              <a:pt x="48" y="188"/>
                            </a:lnTo>
                            <a:lnTo>
                              <a:pt x="56" y="118"/>
                            </a:lnTo>
                            <a:lnTo>
                              <a:pt x="8" y="130"/>
                            </a:lnTo>
                            <a:lnTo>
                              <a:pt x="38" y="0"/>
                            </a:lnTo>
                            <a:lnTo>
                              <a:pt x="0" y="138"/>
                            </a:lnTo>
                            <a:lnTo>
                              <a:pt x="50" y="126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06" name="Freeform 298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706" y="1329"/>
                        <a:ext cx="130" cy="2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92" y="14"/>
                          </a:cxn>
                          <a:cxn ang="0">
                            <a:pos x="130" y="0"/>
                          </a:cxn>
                          <a:cxn ang="0">
                            <a:pos x="98" y="6"/>
                          </a:cxn>
                          <a:cxn ang="0">
                            <a:pos x="90" y="8"/>
                          </a:cxn>
                          <a:cxn ang="0">
                            <a:pos x="70" y="12"/>
                          </a:cxn>
                          <a:cxn ang="0">
                            <a:pos x="0" y="24"/>
                          </a:cxn>
                          <a:cxn ang="0">
                            <a:pos x="92" y="14"/>
                          </a:cxn>
                        </a:cxnLst>
                        <a:rect l="0" t="0" r="r" b="b"/>
                        <a:pathLst>
                          <a:path w="130" h="24">
                            <a:moveTo>
                              <a:pt x="92" y="14"/>
                            </a:moveTo>
                            <a:lnTo>
                              <a:pt x="130" y="0"/>
                            </a:lnTo>
                            <a:lnTo>
                              <a:pt x="98" y="6"/>
                            </a:lnTo>
                            <a:lnTo>
                              <a:pt x="90" y="8"/>
                            </a:lnTo>
                            <a:lnTo>
                              <a:pt x="70" y="12"/>
                            </a:lnTo>
                            <a:lnTo>
                              <a:pt x="0" y="24"/>
                            </a:lnTo>
                            <a:lnTo>
                              <a:pt x="92" y="14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07" name="Freeform 298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868" y="875"/>
                        <a:ext cx="606" cy="47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00" y="452"/>
                          </a:cxn>
                          <a:cxn ang="0">
                            <a:pos x="6" y="414"/>
                          </a:cxn>
                          <a:cxn ang="0">
                            <a:pos x="0" y="476"/>
                          </a:cxn>
                          <a:cxn ang="0">
                            <a:pos x="12" y="420"/>
                          </a:cxn>
                          <a:cxn ang="0">
                            <a:pos x="606" y="460"/>
                          </a:cxn>
                          <a:cxn ang="0">
                            <a:pos x="604" y="0"/>
                          </a:cxn>
                          <a:cxn ang="0">
                            <a:pos x="600" y="452"/>
                          </a:cxn>
                        </a:cxnLst>
                        <a:rect l="0" t="0" r="r" b="b"/>
                        <a:pathLst>
                          <a:path w="606" h="476">
                            <a:moveTo>
                              <a:pt x="600" y="452"/>
                            </a:moveTo>
                            <a:lnTo>
                              <a:pt x="6" y="414"/>
                            </a:lnTo>
                            <a:lnTo>
                              <a:pt x="0" y="476"/>
                            </a:lnTo>
                            <a:lnTo>
                              <a:pt x="12" y="420"/>
                            </a:lnTo>
                            <a:lnTo>
                              <a:pt x="606" y="460"/>
                            </a:lnTo>
                            <a:lnTo>
                              <a:pt x="604" y="0"/>
                            </a:lnTo>
                            <a:lnTo>
                              <a:pt x="600" y="45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08" name="Freeform 298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72" y="875"/>
                        <a:ext cx="614" cy="46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12" y="358"/>
                          </a:cxn>
                          <a:cxn ang="0">
                            <a:pos x="614" y="354"/>
                          </a:cxn>
                          <a:cxn ang="0">
                            <a:pos x="2" y="356"/>
                          </a:cxn>
                          <a:cxn ang="0">
                            <a:pos x="6" y="2"/>
                          </a:cxn>
                          <a:cxn ang="0">
                            <a:pos x="0" y="0"/>
                          </a:cxn>
                          <a:cxn ang="0">
                            <a:pos x="2" y="460"/>
                          </a:cxn>
                          <a:cxn ang="0">
                            <a:pos x="2" y="360"/>
                          </a:cxn>
                          <a:cxn ang="0">
                            <a:pos x="612" y="358"/>
                          </a:cxn>
                        </a:cxnLst>
                        <a:rect l="0" t="0" r="r" b="b"/>
                        <a:pathLst>
                          <a:path w="614" h="460">
                            <a:moveTo>
                              <a:pt x="612" y="358"/>
                            </a:moveTo>
                            <a:lnTo>
                              <a:pt x="614" y="354"/>
                            </a:lnTo>
                            <a:lnTo>
                              <a:pt x="2" y="356"/>
                            </a:lnTo>
                            <a:lnTo>
                              <a:pt x="6" y="2"/>
                            </a:lnTo>
                            <a:lnTo>
                              <a:pt x="0" y="0"/>
                            </a:lnTo>
                            <a:lnTo>
                              <a:pt x="2" y="460"/>
                            </a:lnTo>
                            <a:lnTo>
                              <a:pt x="2" y="360"/>
                            </a:lnTo>
                            <a:lnTo>
                              <a:pt x="612" y="358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09" name="Freeform 298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804" y="1325"/>
                        <a:ext cx="62" cy="4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10"/>
                          </a:cxn>
                          <a:cxn ang="0">
                            <a:pos x="32" y="4"/>
                          </a:cxn>
                          <a:cxn ang="0">
                            <a:pos x="60" y="42"/>
                          </a:cxn>
                          <a:cxn ang="0">
                            <a:pos x="62" y="34"/>
                          </a:cxn>
                          <a:cxn ang="0">
                            <a:pos x="36" y="0"/>
                          </a:cxn>
                          <a:cxn ang="0">
                            <a:pos x="0" y="10"/>
                          </a:cxn>
                        </a:cxnLst>
                        <a:rect l="0" t="0" r="r" b="b"/>
                        <a:pathLst>
                          <a:path w="62" h="42">
                            <a:moveTo>
                              <a:pt x="0" y="10"/>
                            </a:moveTo>
                            <a:lnTo>
                              <a:pt x="32" y="4"/>
                            </a:lnTo>
                            <a:lnTo>
                              <a:pt x="60" y="42"/>
                            </a:lnTo>
                            <a:lnTo>
                              <a:pt x="62" y="34"/>
                            </a:lnTo>
                            <a:lnTo>
                              <a:pt x="36" y="0"/>
                            </a:lnTo>
                            <a:lnTo>
                              <a:pt x="0" y="1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10" name="Freeform 298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866" y="1351"/>
                        <a:ext cx="2" cy="1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10"/>
                          </a:cxn>
                          <a:cxn ang="0">
                            <a:pos x="2" y="0"/>
                          </a:cxn>
                          <a:cxn ang="0">
                            <a:pos x="0" y="8"/>
                          </a:cxn>
                          <a:cxn ang="0">
                            <a:pos x="0" y="10"/>
                          </a:cxn>
                        </a:cxnLst>
                        <a:rect l="0" t="0" r="r" b="b"/>
                        <a:pathLst>
                          <a:path w="2" h="10">
                            <a:moveTo>
                              <a:pt x="0" y="10"/>
                            </a:moveTo>
                            <a:lnTo>
                              <a:pt x="2" y="0"/>
                            </a:lnTo>
                            <a:lnTo>
                              <a:pt x="0" y="8"/>
                            </a:lnTo>
                            <a:lnTo>
                              <a:pt x="0" y="1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11" name="Freeform 298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776" y="1335"/>
                        <a:ext cx="28" cy="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8" y="0"/>
                          </a:cxn>
                          <a:cxn ang="0">
                            <a:pos x="0" y="6"/>
                          </a:cxn>
                          <a:cxn ang="0">
                            <a:pos x="20" y="2"/>
                          </a:cxn>
                          <a:cxn ang="0">
                            <a:pos x="28" y="0"/>
                          </a:cxn>
                        </a:cxnLst>
                        <a:rect l="0" t="0" r="r" b="b"/>
                        <a:pathLst>
                          <a:path w="28" h="6">
                            <a:moveTo>
                              <a:pt x="28" y="0"/>
                            </a:moveTo>
                            <a:lnTo>
                              <a:pt x="0" y="6"/>
                            </a:lnTo>
                            <a:lnTo>
                              <a:pt x="20" y="2"/>
                            </a:lnTo>
                            <a:lnTo>
                              <a:pt x="28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12" name="Freeform 298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340" y="709"/>
                        <a:ext cx="524" cy="96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58" y="634"/>
                          </a:cxn>
                          <a:cxn ang="0">
                            <a:pos x="366" y="644"/>
                          </a:cxn>
                          <a:cxn ang="0">
                            <a:pos x="294" y="536"/>
                          </a:cxn>
                          <a:cxn ang="0">
                            <a:pos x="304" y="474"/>
                          </a:cxn>
                          <a:cxn ang="0">
                            <a:pos x="254" y="486"/>
                          </a:cxn>
                          <a:cxn ang="0">
                            <a:pos x="284" y="348"/>
                          </a:cxn>
                          <a:cxn ang="0">
                            <a:pos x="256" y="334"/>
                          </a:cxn>
                          <a:cxn ang="0">
                            <a:pos x="184" y="168"/>
                          </a:cxn>
                          <a:cxn ang="0">
                            <a:pos x="210" y="24"/>
                          </a:cxn>
                          <a:cxn ang="0">
                            <a:pos x="212" y="26"/>
                          </a:cxn>
                          <a:cxn ang="0">
                            <a:pos x="214" y="22"/>
                          </a:cxn>
                          <a:cxn ang="0">
                            <a:pos x="136" y="0"/>
                          </a:cxn>
                          <a:cxn ang="0">
                            <a:pos x="136" y="2"/>
                          </a:cxn>
                          <a:cxn ang="0">
                            <a:pos x="140" y="4"/>
                          </a:cxn>
                          <a:cxn ang="0">
                            <a:pos x="78" y="344"/>
                          </a:cxn>
                          <a:cxn ang="0">
                            <a:pos x="108" y="438"/>
                          </a:cxn>
                          <a:cxn ang="0">
                            <a:pos x="40" y="574"/>
                          </a:cxn>
                          <a:cxn ang="0">
                            <a:pos x="50" y="600"/>
                          </a:cxn>
                          <a:cxn ang="0">
                            <a:pos x="0" y="866"/>
                          </a:cxn>
                          <a:cxn ang="0">
                            <a:pos x="496" y="966"/>
                          </a:cxn>
                          <a:cxn ang="0">
                            <a:pos x="524" y="658"/>
                          </a:cxn>
                          <a:cxn ang="0">
                            <a:pos x="496" y="620"/>
                          </a:cxn>
                          <a:cxn ang="0">
                            <a:pos x="458" y="634"/>
                          </a:cxn>
                        </a:cxnLst>
                        <a:rect l="0" t="0" r="r" b="b"/>
                        <a:pathLst>
                          <a:path w="524" h="966">
                            <a:moveTo>
                              <a:pt x="458" y="634"/>
                            </a:moveTo>
                            <a:lnTo>
                              <a:pt x="366" y="644"/>
                            </a:lnTo>
                            <a:lnTo>
                              <a:pt x="294" y="536"/>
                            </a:lnTo>
                            <a:lnTo>
                              <a:pt x="304" y="474"/>
                            </a:lnTo>
                            <a:lnTo>
                              <a:pt x="254" y="486"/>
                            </a:lnTo>
                            <a:lnTo>
                              <a:pt x="284" y="348"/>
                            </a:lnTo>
                            <a:lnTo>
                              <a:pt x="256" y="334"/>
                            </a:lnTo>
                            <a:lnTo>
                              <a:pt x="184" y="168"/>
                            </a:lnTo>
                            <a:lnTo>
                              <a:pt x="210" y="24"/>
                            </a:lnTo>
                            <a:lnTo>
                              <a:pt x="212" y="26"/>
                            </a:lnTo>
                            <a:lnTo>
                              <a:pt x="214" y="22"/>
                            </a:lnTo>
                            <a:lnTo>
                              <a:pt x="136" y="0"/>
                            </a:lnTo>
                            <a:lnTo>
                              <a:pt x="136" y="2"/>
                            </a:lnTo>
                            <a:lnTo>
                              <a:pt x="140" y="4"/>
                            </a:lnTo>
                            <a:lnTo>
                              <a:pt x="78" y="344"/>
                            </a:lnTo>
                            <a:lnTo>
                              <a:pt x="108" y="438"/>
                            </a:lnTo>
                            <a:lnTo>
                              <a:pt x="40" y="574"/>
                            </a:lnTo>
                            <a:lnTo>
                              <a:pt x="50" y="600"/>
                            </a:lnTo>
                            <a:lnTo>
                              <a:pt x="0" y="866"/>
                            </a:lnTo>
                            <a:lnTo>
                              <a:pt x="496" y="966"/>
                            </a:lnTo>
                            <a:lnTo>
                              <a:pt x="524" y="658"/>
                            </a:lnTo>
                            <a:lnTo>
                              <a:pt x="496" y="620"/>
                            </a:lnTo>
                            <a:lnTo>
                              <a:pt x="458" y="634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13" name="Freeform 298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108" y="1621"/>
                        <a:ext cx="118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94" y="254"/>
                          </a:cxn>
                          <a:cxn ang="0">
                            <a:pos x="94" y="256"/>
                          </a:cxn>
                          <a:cxn ang="0">
                            <a:pos x="96" y="256"/>
                          </a:cxn>
                          <a:cxn ang="0">
                            <a:pos x="118" y="318"/>
                          </a:cxn>
                          <a:cxn ang="0">
                            <a:pos x="0" y="0"/>
                          </a:cxn>
                          <a:cxn ang="0">
                            <a:pos x="94" y="254"/>
                          </a:cxn>
                          <a:cxn ang="0">
                            <a:pos x="94" y="254"/>
                          </a:cxn>
                        </a:cxnLst>
                        <a:rect l="0" t="0" r="r" b="b"/>
                        <a:pathLst>
                          <a:path w="118" h="318">
                            <a:moveTo>
                              <a:pt x="94" y="254"/>
                            </a:moveTo>
                            <a:lnTo>
                              <a:pt x="94" y="256"/>
                            </a:lnTo>
                            <a:lnTo>
                              <a:pt x="96" y="256"/>
                            </a:lnTo>
                            <a:lnTo>
                              <a:pt x="118" y="318"/>
                            </a:lnTo>
                            <a:lnTo>
                              <a:pt x="0" y="0"/>
                            </a:lnTo>
                            <a:lnTo>
                              <a:pt x="94" y="254"/>
                            </a:lnTo>
                            <a:lnTo>
                              <a:pt x="94" y="254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14" name="Freeform 298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098" y="1295"/>
                        <a:ext cx="10" cy="32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" y="188"/>
                          </a:cxn>
                          <a:cxn ang="0">
                            <a:pos x="6" y="188"/>
                          </a:cxn>
                          <a:cxn ang="0">
                            <a:pos x="10" y="326"/>
                          </a:cxn>
                          <a:cxn ang="0">
                            <a:pos x="0" y="0"/>
                          </a:cxn>
                          <a:cxn ang="0">
                            <a:pos x="6" y="186"/>
                          </a:cxn>
                          <a:cxn ang="0">
                            <a:pos x="6" y="188"/>
                          </a:cxn>
                        </a:cxnLst>
                        <a:rect l="0" t="0" r="r" b="b"/>
                        <a:pathLst>
                          <a:path w="10" h="326">
                            <a:moveTo>
                              <a:pt x="6" y="188"/>
                            </a:moveTo>
                            <a:lnTo>
                              <a:pt x="6" y="188"/>
                            </a:lnTo>
                            <a:lnTo>
                              <a:pt x="10" y="326"/>
                            </a:lnTo>
                            <a:lnTo>
                              <a:pt x="0" y="0"/>
                            </a:lnTo>
                            <a:lnTo>
                              <a:pt x="6" y="186"/>
                            </a:lnTo>
                            <a:lnTo>
                              <a:pt x="6" y="188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15" name="Freeform 298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68" y="877"/>
                        <a:ext cx="648" cy="97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78" y="708"/>
                          </a:cxn>
                          <a:cxn ang="0">
                            <a:pos x="648" y="766"/>
                          </a:cxn>
                          <a:cxn ang="0">
                            <a:pos x="646" y="758"/>
                          </a:cxn>
                          <a:cxn ang="0">
                            <a:pos x="478" y="704"/>
                          </a:cxn>
                          <a:cxn ang="0">
                            <a:pos x="4" y="706"/>
                          </a:cxn>
                          <a:cxn ang="0">
                            <a:pos x="8" y="458"/>
                          </a:cxn>
                          <a:cxn ang="0">
                            <a:pos x="6" y="458"/>
                          </a:cxn>
                          <a:cxn ang="0">
                            <a:pos x="6" y="358"/>
                          </a:cxn>
                          <a:cxn ang="0">
                            <a:pos x="616" y="356"/>
                          </a:cxn>
                          <a:cxn ang="0">
                            <a:pos x="618" y="352"/>
                          </a:cxn>
                          <a:cxn ang="0">
                            <a:pos x="6" y="354"/>
                          </a:cxn>
                          <a:cxn ang="0">
                            <a:pos x="10" y="0"/>
                          </a:cxn>
                          <a:cxn ang="0">
                            <a:pos x="8" y="0"/>
                          </a:cxn>
                          <a:cxn ang="0">
                            <a:pos x="0" y="972"/>
                          </a:cxn>
                          <a:cxn ang="0">
                            <a:pos x="4" y="710"/>
                          </a:cxn>
                          <a:cxn ang="0">
                            <a:pos x="478" y="708"/>
                          </a:cxn>
                        </a:cxnLst>
                        <a:rect l="0" t="0" r="r" b="b"/>
                        <a:pathLst>
                          <a:path w="648" h="972">
                            <a:moveTo>
                              <a:pt x="478" y="708"/>
                            </a:moveTo>
                            <a:lnTo>
                              <a:pt x="648" y="766"/>
                            </a:lnTo>
                            <a:lnTo>
                              <a:pt x="646" y="758"/>
                            </a:lnTo>
                            <a:lnTo>
                              <a:pt x="478" y="704"/>
                            </a:lnTo>
                            <a:lnTo>
                              <a:pt x="4" y="706"/>
                            </a:lnTo>
                            <a:lnTo>
                              <a:pt x="8" y="458"/>
                            </a:lnTo>
                            <a:lnTo>
                              <a:pt x="6" y="458"/>
                            </a:lnTo>
                            <a:lnTo>
                              <a:pt x="6" y="358"/>
                            </a:lnTo>
                            <a:lnTo>
                              <a:pt x="616" y="356"/>
                            </a:lnTo>
                            <a:lnTo>
                              <a:pt x="618" y="352"/>
                            </a:lnTo>
                            <a:lnTo>
                              <a:pt x="6" y="354"/>
                            </a:lnTo>
                            <a:lnTo>
                              <a:pt x="10" y="0"/>
                            </a:lnTo>
                            <a:lnTo>
                              <a:pt x="8" y="0"/>
                            </a:lnTo>
                            <a:lnTo>
                              <a:pt x="0" y="972"/>
                            </a:lnTo>
                            <a:lnTo>
                              <a:pt x="4" y="710"/>
                            </a:lnTo>
                            <a:lnTo>
                              <a:pt x="478" y="708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16" name="Freeform 299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632" y="1939"/>
                        <a:ext cx="602" cy="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02" y="6"/>
                          </a:cxn>
                          <a:cxn ang="0">
                            <a:pos x="594" y="0"/>
                          </a:cxn>
                          <a:cxn ang="0">
                            <a:pos x="0" y="8"/>
                          </a:cxn>
                          <a:cxn ang="0">
                            <a:pos x="602" y="6"/>
                          </a:cxn>
                        </a:cxnLst>
                        <a:rect l="0" t="0" r="r" b="b"/>
                        <a:pathLst>
                          <a:path w="602" h="8">
                            <a:moveTo>
                              <a:pt x="602" y="6"/>
                            </a:moveTo>
                            <a:lnTo>
                              <a:pt x="594" y="0"/>
                            </a:lnTo>
                            <a:lnTo>
                              <a:pt x="0" y="8"/>
                            </a:lnTo>
                            <a:lnTo>
                              <a:pt x="602" y="6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17" name="Freeform 299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014" y="847"/>
                        <a:ext cx="74" cy="37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74" y="378"/>
                          </a:cxn>
                          <a:cxn ang="0">
                            <a:pos x="2" y="0"/>
                          </a:cxn>
                          <a:cxn ang="0">
                            <a:pos x="0" y="0"/>
                          </a:cxn>
                          <a:cxn ang="0">
                            <a:pos x="74" y="378"/>
                          </a:cxn>
                        </a:cxnLst>
                        <a:rect l="0" t="0" r="r" b="b"/>
                        <a:pathLst>
                          <a:path w="74" h="378">
                            <a:moveTo>
                              <a:pt x="74" y="378"/>
                            </a:moveTo>
                            <a:lnTo>
                              <a:pt x="2" y="0"/>
                            </a:lnTo>
                            <a:lnTo>
                              <a:pt x="0" y="0"/>
                            </a:lnTo>
                            <a:lnTo>
                              <a:pt x="74" y="378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18" name="Freeform 299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529" y="729"/>
                        <a:ext cx="944" cy="62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60" y="62"/>
                          </a:cxn>
                          <a:cxn ang="0">
                            <a:pos x="22" y="0"/>
                          </a:cxn>
                          <a:cxn ang="0">
                            <a:pos x="20" y="4"/>
                          </a:cxn>
                          <a:cxn ang="0">
                            <a:pos x="24" y="4"/>
                          </a:cxn>
                          <a:cxn ang="0">
                            <a:pos x="0" y="148"/>
                          </a:cxn>
                          <a:cxn ang="0">
                            <a:pos x="66" y="306"/>
                          </a:cxn>
                          <a:cxn ang="0">
                            <a:pos x="100" y="326"/>
                          </a:cxn>
                          <a:cxn ang="0">
                            <a:pos x="70" y="456"/>
                          </a:cxn>
                          <a:cxn ang="0">
                            <a:pos x="118" y="444"/>
                          </a:cxn>
                          <a:cxn ang="0">
                            <a:pos x="110" y="514"/>
                          </a:cxn>
                          <a:cxn ang="0">
                            <a:pos x="180" y="618"/>
                          </a:cxn>
                          <a:cxn ang="0">
                            <a:pos x="244" y="610"/>
                          </a:cxn>
                          <a:cxn ang="0">
                            <a:pos x="272" y="604"/>
                          </a:cxn>
                          <a:cxn ang="0">
                            <a:pos x="308" y="594"/>
                          </a:cxn>
                          <a:cxn ang="0">
                            <a:pos x="334" y="628"/>
                          </a:cxn>
                          <a:cxn ang="0">
                            <a:pos x="336" y="620"/>
                          </a:cxn>
                          <a:cxn ang="0">
                            <a:pos x="342" y="558"/>
                          </a:cxn>
                          <a:cxn ang="0">
                            <a:pos x="936" y="596"/>
                          </a:cxn>
                          <a:cxn ang="0">
                            <a:pos x="940" y="144"/>
                          </a:cxn>
                          <a:cxn ang="0">
                            <a:pos x="944" y="146"/>
                          </a:cxn>
                          <a:cxn ang="0">
                            <a:pos x="944" y="140"/>
                          </a:cxn>
                          <a:cxn ang="0">
                            <a:pos x="260" y="62"/>
                          </a:cxn>
                        </a:cxnLst>
                        <a:rect l="0" t="0" r="r" b="b"/>
                        <a:pathLst>
                          <a:path w="944" h="628">
                            <a:moveTo>
                              <a:pt x="260" y="62"/>
                            </a:moveTo>
                            <a:lnTo>
                              <a:pt x="22" y="0"/>
                            </a:lnTo>
                            <a:lnTo>
                              <a:pt x="20" y="4"/>
                            </a:lnTo>
                            <a:lnTo>
                              <a:pt x="24" y="4"/>
                            </a:lnTo>
                            <a:lnTo>
                              <a:pt x="0" y="148"/>
                            </a:lnTo>
                            <a:lnTo>
                              <a:pt x="66" y="306"/>
                            </a:lnTo>
                            <a:lnTo>
                              <a:pt x="100" y="326"/>
                            </a:lnTo>
                            <a:lnTo>
                              <a:pt x="70" y="456"/>
                            </a:lnTo>
                            <a:lnTo>
                              <a:pt x="118" y="444"/>
                            </a:lnTo>
                            <a:lnTo>
                              <a:pt x="110" y="514"/>
                            </a:lnTo>
                            <a:lnTo>
                              <a:pt x="180" y="618"/>
                            </a:lnTo>
                            <a:lnTo>
                              <a:pt x="244" y="610"/>
                            </a:lnTo>
                            <a:lnTo>
                              <a:pt x="272" y="604"/>
                            </a:lnTo>
                            <a:lnTo>
                              <a:pt x="308" y="594"/>
                            </a:lnTo>
                            <a:lnTo>
                              <a:pt x="334" y="628"/>
                            </a:lnTo>
                            <a:lnTo>
                              <a:pt x="336" y="620"/>
                            </a:lnTo>
                            <a:lnTo>
                              <a:pt x="342" y="558"/>
                            </a:lnTo>
                            <a:lnTo>
                              <a:pt x="936" y="596"/>
                            </a:lnTo>
                            <a:lnTo>
                              <a:pt x="940" y="144"/>
                            </a:lnTo>
                            <a:lnTo>
                              <a:pt x="944" y="146"/>
                            </a:lnTo>
                            <a:lnTo>
                              <a:pt x="944" y="140"/>
                            </a:lnTo>
                            <a:lnTo>
                              <a:pt x="260" y="6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19" name="Freeform 299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946" y="1581"/>
                        <a:ext cx="168" cy="5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168" y="56"/>
                          </a:cxn>
                          <a:cxn ang="0">
                            <a:pos x="168" y="54"/>
                          </a:cxn>
                          <a:cxn ang="0">
                            <a:pos x="0" y="0"/>
                          </a:cxn>
                        </a:cxnLst>
                        <a:rect l="0" t="0" r="r" b="b"/>
                        <a:pathLst>
                          <a:path w="168" h="56">
                            <a:moveTo>
                              <a:pt x="0" y="0"/>
                            </a:moveTo>
                            <a:lnTo>
                              <a:pt x="168" y="56"/>
                            </a:lnTo>
                            <a:lnTo>
                              <a:pt x="168" y="54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20" name="Freeform 299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74" y="843"/>
                        <a:ext cx="614" cy="38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14" y="382"/>
                          </a:cxn>
                          <a:cxn ang="0">
                            <a:pos x="540" y="4"/>
                          </a:cxn>
                          <a:cxn ang="0">
                            <a:pos x="542" y="4"/>
                          </a:cxn>
                          <a:cxn ang="0">
                            <a:pos x="542" y="0"/>
                          </a:cxn>
                          <a:cxn ang="0">
                            <a:pos x="26" y="32"/>
                          </a:cxn>
                          <a:cxn ang="0">
                            <a:pos x="2" y="28"/>
                          </a:cxn>
                          <a:cxn ang="0">
                            <a:pos x="2" y="34"/>
                          </a:cxn>
                          <a:cxn ang="0">
                            <a:pos x="4" y="34"/>
                          </a:cxn>
                          <a:cxn ang="0">
                            <a:pos x="0" y="388"/>
                          </a:cxn>
                          <a:cxn ang="0">
                            <a:pos x="612" y="386"/>
                          </a:cxn>
                          <a:cxn ang="0">
                            <a:pos x="610" y="388"/>
                          </a:cxn>
                          <a:cxn ang="0">
                            <a:pos x="610" y="388"/>
                          </a:cxn>
                          <a:cxn ang="0">
                            <a:pos x="614" y="382"/>
                          </a:cxn>
                        </a:cxnLst>
                        <a:rect l="0" t="0" r="r" b="b"/>
                        <a:pathLst>
                          <a:path w="614" h="388">
                            <a:moveTo>
                              <a:pt x="614" y="382"/>
                            </a:moveTo>
                            <a:lnTo>
                              <a:pt x="540" y="4"/>
                            </a:lnTo>
                            <a:lnTo>
                              <a:pt x="542" y="4"/>
                            </a:lnTo>
                            <a:lnTo>
                              <a:pt x="542" y="0"/>
                            </a:lnTo>
                            <a:lnTo>
                              <a:pt x="26" y="32"/>
                            </a:lnTo>
                            <a:lnTo>
                              <a:pt x="2" y="28"/>
                            </a:lnTo>
                            <a:lnTo>
                              <a:pt x="2" y="34"/>
                            </a:lnTo>
                            <a:lnTo>
                              <a:pt x="4" y="34"/>
                            </a:lnTo>
                            <a:lnTo>
                              <a:pt x="0" y="388"/>
                            </a:lnTo>
                            <a:lnTo>
                              <a:pt x="612" y="386"/>
                            </a:lnTo>
                            <a:lnTo>
                              <a:pt x="610" y="388"/>
                            </a:lnTo>
                            <a:lnTo>
                              <a:pt x="610" y="388"/>
                            </a:lnTo>
                            <a:lnTo>
                              <a:pt x="614" y="38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21" name="Freeform 299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68" y="1585"/>
                        <a:ext cx="758" cy="36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736" y="292"/>
                          </a:cxn>
                          <a:cxn ang="0">
                            <a:pos x="734" y="292"/>
                          </a:cxn>
                          <a:cxn ang="0">
                            <a:pos x="734" y="290"/>
                          </a:cxn>
                          <a:cxn ang="0">
                            <a:pos x="734" y="290"/>
                          </a:cxn>
                          <a:cxn ang="0">
                            <a:pos x="646" y="52"/>
                          </a:cxn>
                          <a:cxn ang="0">
                            <a:pos x="646" y="52"/>
                          </a:cxn>
                          <a:cxn ang="0">
                            <a:pos x="648" y="58"/>
                          </a:cxn>
                          <a:cxn ang="0">
                            <a:pos x="478" y="0"/>
                          </a:cxn>
                          <a:cxn ang="0">
                            <a:pos x="4" y="2"/>
                          </a:cxn>
                          <a:cxn ang="0">
                            <a:pos x="0" y="264"/>
                          </a:cxn>
                          <a:cxn ang="0">
                            <a:pos x="158" y="268"/>
                          </a:cxn>
                          <a:cxn ang="0">
                            <a:pos x="164" y="362"/>
                          </a:cxn>
                          <a:cxn ang="0">
                            <a:pos x="758" y="354"/>
                          </a:cxn>
                          <a:cxn ang="0">
                            <a:pos x="736" y="292"/>
                          </a:cxn>
                        </a:cxnLst>
                        <a:rect l="0" t="0" r="r" b="b"/>
                        <a:pathLst>
                          <a:path w="758" h="362">
                            <a:moveTo>
                              <a:pt x="736" y="292"/>
                            </a:moveTo>
                            <a:lnTo>
                              <a:pt x="734" y="292"/>
                            </a:lnTo>
                            <a:lnTo>
                              <a:pt x="734" y="290"/>
                            </a:lnTo>
                            <a:lnTo>
                              <a:pt x="734" y="290"/>
                            </a:lnTo>
                            <a:lnTo>
                              <a:pt x="646" y="52"/>
                            </a:lnTo>
                            <a:lnTo>
                              <a:pt x="646" y="52"/>
                            </a:lnTo>
                            <a:lnTo>
                              <a:pt x="648" y="58"/>
                            </a:lnTo>
                            <a:lnTo>
                              <a:pt x="478" y="0"/>
                            </a:lnTo>
                            <a:lnTo>
                              <a:pt x="4" y="2"/>
                            </a:lnTo>
                            <a:lnTo>
                              <a:pt x="0" y="264"/>
                            </a:lnTo>
                            <a:lnTo>
                              <a:pt x="158" y="268"/>
                            </a:lnTo>
                            <a:lnTo>
                              <a:pt x="164" y="362"/>
                            </a:lnTo>
                            <a:lnTo>
                              <a:pt x="758" y="354"/>
                            </a:lnTo>
                            <a:lnTo>
                              <a:pt x="736" y="29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22" name="Freeform 299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72" y="1231"/>
                        <a:ext cx="642" cy="40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36" y="390"/>
                          </a:cxn>
                          <a:cxn ang="0">
                            <a:pos x="632" y="252"/>
                          </a:cxn>
                          <a:cxn ang="0">
                            <a:pos x="632" y="252"/>
                          </a:cxn>
                          <a:cxn ang="0">
                            <a:pos x="632" y="250"/>
                          </a:cxn>
                          <a:cxn ang="0">
                            <a:pos x="626" y="64"/>
                          </a:cxn>
                          <a:cxn ang="0">
                            <a:pos x="596" y="26"/>
                          </a:cxn>
                          <a:cxn ang="0">
                            <a:pos x="612" y="0"/>
                          </a:cxn>
                          <a:cxn ang="0">
                            <a:pos x="612" y="0"/>
                          </a:cxn>
                          <a:cxn ang="0">
                            <a:pos x="612" y="2"/>
                          </a:cxn>
                          <a:cxn ang="0">
                            <a:pos x="2" y="4"/>
                          </a:cxn>
                          <a:cxn ang="0">
                            <a:pos x="2" y="104"/>
                          </a:cxn>
                          <a:cxn ang="0">
                            <a:pos x="4" y="104"/>
                          </a:cxn>
                          <a:cxn ang="0">
                            <a:pos x="0" y="352"/>
                          </a:cxn>
                          <a:cxn ang="0">
                            <a:pos x="474" y="350"/>
                          </a:cxn>
                          <a:cxn ang="0">
                            <a:pos x="642" y="404"/>
                          </a:cxn>
                          <a:cxn ang="0">
                            <a:pos x="642" y="406"/>
                          </a:cxn>
                          <a:cxn ang="0">
                            <a:pos x="642" y="406"/>
                          </a:cxn>
                          <a:cxn ang="0">
                            <a:pos x="636" y="390"/>
                          </a:cxn>
                        </a:cxnLst>
                        <a:rect l="0" t="0" r="r" b="b"/>
                        <a:pathLst>
                          <a:path w="642" h="406">
                            <a:moveTo>
                              <a:pt x="636" y="390"/>
                            </a:moveTo>
                            <a:lnTo>
                              <a:pt x="632" y="252"/>
                            </a:lnTo>
                            <a:lnTo>
                              <a:pt x="632" y="252"/>
                            </a:lnTo>
                            <a:lnTo>
                              <a:pt x="632" y="250"/>
                            </a:lnTo>
                            <a:lnTo>
                              <a:pt x="626" y="64"/>
                            </a:lnTo>
                            <a:lnTo>
                              <a:pt x="596" y="26"/>
                            </a:lnTo>
                            <a:lnTo>
                              <a:pt x="612" y="0"/>
                            </a:lnTo>
                            <a:lnTo>
                              <a:pt x="612" y="0"/>
                            </a:lnTo>
                            <a:lnTo>
                              <a:pt x="612" y="2"/>
                            </a:lnTo>
                            <a:lnTo>
                              <a:pt x="2" y="4"/>
                            </a:lnTo>
                            <a:lnTo>
                              <a:pt x="2" y="104"/>
                            </a:lnTo>
                            <a:lnTo>
                              <a:pt x="4" y="104"/>
                            </a:lnTo>
                            <a:lnTo>
                              <a:pt x="0" y="352"/>
                            </a:lnTo>
                            <a:lnTo>
                              <a:pt x="474" y="350"/>
                            </a:lnTo>
                            <a:lnTo>
                              <a:pt x="642" y="404"/>
                            </a:lnTo>
                            <a:lnTo>
                              <a:pt x="642" y="406"/>
                            </a:lnTo>
                            <a:lnTo>
                              <a:pt x="642" y="406"/>
                            </a:lnTo>
                            <a:lnTo>
                              <a:pt x="636" y="39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23" name="Freeform 299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112" y="1457"/>
                        <a:ext cx="524" cy="4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524" y="202"/>
                          </a:cxn>
                          <a:cxn ang="0">
                            <a:pos x="516" y="146"/>
                          </a:cxn>
                          <a:cxn ang="0">
                            <a:pos x="444" y="76"/>
                          </a:cxn>
                          <a:cxn ang="0">
                            <a:pos x="428" y="2"/>
                          </a:cxn>
                          <a:cxn ang="0">
                            <a:pos x="428" y="0"/>
                          </a:cxn>
                          <a:cxn ang="0">
                            <a:pos x="416" y="0"/>
                          </a:cxn>
                          <a:cxn ang="0">
                            <a:pos x="426" y="0"/>
                          </a:cxn>
                          <a:cxn ang="0">
                            <a:pos x="428" y="6"/>
                          </a:cxn>
                          <a:cxn ang="0">
                            <a:pos x="0" y="24"/>
                          </a:cxn>
                          <a:cxn ang="0">
                            <a:pos x="4" y="160"/>
                          </a:cxn>
                          <a:cxn ang="0">
                            <a:pos x="98" y="418"/>
                          </a:cxn>
                          <a:cxn ang="0">
                            <a:pos x="444" y="408"/>
                          </a:cxn>
                          <a:cxn ang="0">
                            <a:pos x="444" y="378"/>
                          </a:cxn>
                          <a:cxn ang="0">
                            <a:pos x="484" y="308"/>
                          </a:cxn>
                          <a:cxn ang="0">
                            <a:pos x="464" y="268"/>
                          </a:cxn>
                          <a:cxn ang="0">
                            <a:pos x="524" y="202"/>
                          </a:cxn>
                        </a:cxnLst>
                        <a:rect l="0" t="0" r="r" b="b"/>
                        <a:pathLst>
                          <a:path w="524" h="418">
                            <a:moveTo>
                              <a:pt x="524" y="202"/>
                            </a:moveTo>
                            <a:lnTo>
                              <a:pt x="516" y="146"/>
                            </a:lnTo>
                            <a:lnTo>
                              <a:pt x="444" y="76"/>
                            </a:lnTo>
                            <a:lnTo>
                              <a:pt x="428" y="2"/>
                            </a:lnTo>
                            <a:lnTo>
                              <a:pt x="428" y="0"/>
                            </a:lnTo>
                            <a:lnTo>
                              <a:pt x="416" y="0"/>
                            </a:lnTo>
                            <a:lnTo>
                              <a:pt x="426" y="0"/>
                            </a:lnTo>
                            <a:lnTo>
                              <a:pt x="428" y="6"/>
                            </a:lnTo>
                            <a:lnTo>
                              <a:pt x="0" y="24"/>
                            </a:lnTo>
                            <a:lnTo>
                              <a:pt x="4" y="160"/>
                            </a:lnTo>
                            <a:lnTo>
                              <a:pt x="98" y="418"/>
                            </a:lnTo>
                            <a:lnTo>
                              <a:pt x="444" y="408"/>
                            </a:lnTo>
                            <a:lnTo>
                              <a:pt x="444" y="378"/>
                            </a:lnTo>
                            <a:lnTo>
                              <a:pt x="484" y="308"/>
                            </a:lnTo>
                            <a:lnTo>
                              <a:pt x="464" y="268"/>
                            </a:lnTo>
                            <a:lnTo>
                              <a:pt x="524" y="20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24" name="Freeform 299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016" y="835"/>
                        <a:ext cx="586" cy="63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514" y="566"/>
                          </a:cxn>
                          <a:cxn ang="0">
                            <a:pos x="376" y="482"/>
                          </a:cxn>
                          <a:cxn ang="0">
                            <a:pos x="346" y="344"/>
                          </a:cxn>
                          <a:cxn ang="0">
                            <a:pos x="386" y="302"/>
                          </a:cxn>
                          <a:cxn ang="0">
                            <a:pos x="424" y="214"/>
                          </a:cxn>
                          <a:cxn ang="0">
                            <a:pos x="418" y="216"/>
                          </a:cxn>
                          <a:cxn ang="0">
                            <a:pos x="506" y="108"/>
                          </a:cxn>
                          <a:cxn ang="0">
                            <a:pos x="586" y="54"/>
                          </a:cxn>
                          <a:cxn ang="0">
                            <a:pos x="406" y="54"/>
                          </a:cxn>
                          <a:cxn ang="0">
                            <a:pos x="158" y="0"/>
                          </a:cxn>
                          <a:cxn ang="0">
                            <a:pos x="0" y="8"/>
                          </a:cxn>
                          <a:cxn ang="0">
                            <a:pos x="0" y="12"/>
                          </a:cxn>
                          <a:cxn ang="0">
                            <a:pos x="4" y="14"/>
                          </a:cxn>
                          <a:cxn ang="0">
                            <a:pos x="78" y="390"/>
                          </a:cxn>
                          <a:cxn ang="0">
                            <a:pos x="60" y="422"/>
                          </a:cxn>
                          <a:cxn ang="0">
                            <a:pos x="90" y="460"/>
                          </a:cxn>
                          <a:cxn ang="0">
                            <a:pos x="96" y="638"/>
                          </a:cxn>
                          <a:cxn ang="0">
                            <a:pos x="512" y="622"/>
                          </a:cxn>
                          <a:cxn ang="0">
                            <a:pos x="524" y="622"/>
                          </a:cxn>
                          <a:cxn ang="0">
                            <a:pos x="514" y="566"/>
                          </a:cxn>
                        </a:cxnLst>
                        <a:rect l="0" t="0" r="r" b="b"/>
                        <a:pathLst>
                          <a:path w="586" h="638">
                            <a:moveTo>
                              <a:pt x="514" y="566"/>
                            </a:moveTo>
                            <a:lnTo>
                              <a:pt x="376" y="482"/>
                            </a:lnTo>
                            <a:lnTo>
                              <a:pt x="346" y="344"/>
                            </a:lnTo>
                            <a:lnTo>
                              <a:pt x="386" y="302"/>
                            </a:lnTo>
                            <a:lnTo>
                              <a:pt x="424" y="214"/>
                            </a:lnTo>
                            <a:lnTo>
                              <a:pt x="418" y="216"/>
                            </a:lnTo>
                            <a:lnTo>
                              <a:pt x="506" y="108"/>
                            </a:lnTo>
                            <a:lnTo>
                              <a:pt x="586" y="54"/>
                            </a:lnTo>
                            <a:lnTo>
                              <a:pt x="406" y="54"/>
                            </a:lnTo>
                            <a:lnTo>
                              <a:pt x="158" y="0"/>
                            </a:lnTo>
                            <a:lnTo>
                              <a:pt x="0" y="8"/>
                            </a:lnTo>
                            <a:lnTo>
                              <a:pt x="0" y="12"/>
                            </a:lnTo>
                            <a:lnTo>
                              <a:pt x="4" y="14"/>
                            </a:lnTo>
                            <a:lnTo>
                              <a:pt x="78" y="390"/>
                            </a:lnTo>
                            <a:lnTo>
                              <a:pt x="60" y="422"/>
                            </a:lnTo>
                            <a:lnTo>
                              <a:pt x="90" y="460"/>
                            </a:lnTo>
                            <a:lnTo>
                              <a:pt x="96" y="638"/>
                            </a:lnTo>
                            <a:lnTo>
                              <a:pt x="512" y="622"/>
                            </a:lnTo>
                            <a:lnTo>
                              <a:pt x="524" y="622"/>
                            </a:lnTo>
                            <a:lnTo>
                              <a:pt x="514" y="566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25" name="Freeform 299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686" y="2005"/>
                        <a:ext cx="82" cy="13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" y="84"/>
                          </a:cxn>
                          <a:cxn ang="0">
                            <a:pos x="4" y="0"/>
                          </a:cxn>
                          <a:cxn ang="0">
                            <a:pos x="0" y="84"/>
                          </a:cxn>
                          <a:cxn ang="0">
                            <a:pos x="82" y="138"/>
                          </a:cxn>
                          <a:cxn ang="0">
                            <a:pos x="4" y="84"/>
                          </a:cxn>
                        </a:cxnLst>
                        <a:rect l="0" t="0" r="r" b="b"/>
                        <a:pathLst>
                          <a:path w="82" h="138">
                            <a:moveTo>
                              <a:pt x="4" y="84"/>
                            </a:moveTo>
                            <a:lnTo>
                              <a:pt x="4" y="0"/>
                            </a:lnTo>
                            <a:lnTo>
                              <a:pt x="0" y="84"/>
                            </a:lnTo>
                            <a:lnTo>
                              <a:pt x="82" y="138"/>
                            </a:lnTo>
                            <a:lnTo>
                              <a:pt x="4" y="84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26" name="Freeform 300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686" y="2083"/>
                        <a:ext cx="234" cy="14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10" y="146"/>
                          </a:cxn>
                          <a:cxn ang="0">
                            <a:pos x="132" y="102"/>
                          </a:cxn>
                          <a:cxn ang="0">
                            <a:pos x="182" y="128"/>
                          </a:cxn>
                          <a:cxn ang="0">
                            <a:pos x="224" y="72"/>
                          </a:cxn>
                          <a:cxn ang="0">
                            <a:pos x="234" y="0"/>
                          </a:cxn>
                          <a:cxn ang="0">
                            <a:pos x="222" y="72"/>
                          </a:cxn>
                          <a:cxn ang="0">
                            <a:pos x="182" y="124"/>
                          </a:cxn>
                          <a:cxn ang="0">
                            <a:pos x="132" y="96"/>
                          </a:cxn>
                          <a:cxn ang="0">
                            <a:pos x="110" y="138"/>
                          </a:cxn>
                          <a:cxn ang="0">
                            <a:pos x="82" y="60"/>
                          </a:cxn>
                          <a:cxn ang="0">
                            <a:pos x="0" y="6"/>
                          </a:cxn>
                          <a:cxn ang="0">
                            <a:pos x="80" y="64"/>
                          </a:cxn>
                          <a:cxn ang="0">
                            <a:pos x="110" y="146"/>
                          </a:cxn>
                        </a:cxnLst>
                        <a:rect l="0" t="0" r="r" b="b"/>
                        <a:pathLst>
                          <a:path w="234" h="146">
                            <a:moveTo>
                              <a:pt x="110" y="146"/>
                            </a:moveTo>
                            <a:lnTo>
                              <a:pt x="132" y="102"/>
                            </a:lnTo>
                            <a:lnTo>
                              <a:pt x="182" y="128"/>
                            </a:lnTo>
                            <a:lnTo>
                              <a:pt x="224" y="72"/>
                            </a:lnTo>
                            <a:lnTo>
                              <a:pt x="234" y="0"/>
                            </a:lnTo>
                            <a:lnTo>
                              <a:pt x="222" y="72"/>
                            </a:lnTo>
                            <a:lnTo>
                              <a:pt x="182" y="124"/>
                            </a:lnTo>
                            <a:lnTo>
                              <a:pt x="132" y="96"/>
                            </a:lnTo>
                            <a:lnTo>
                              <a:pt x="110" y="138"/>
                            </a:lnTo>
                            <a:lnTo>
                              <a:pt x="82" y="60"/>
                            </a:lnTo>
                            <a:lnTo>
                              <a:pt x="0" y="6"/>
                            </a:lnTo>
                            <a:lnTo>
                              <a:pt x="80" y="64"/>
                            </a:lnTo>
                            <a:lnTo>
                              <a:pt x="110" y="146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27" name="Freeform 300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08" y="1991"/>
                        <a:ext cx="28" cy="16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164"/>
                          </a:cxn>
                          <a:cxn ang="0">
                            <a:pos x="12" y="92"/>
                          </a:cxn>
                          <a:cxn ang="0">
                            <a:pos x="14" y="82"/>
                          </a:cxn>
                          <a:cxn ang="0">
                            <a:pos x="16" y="72"/>
                          </a:cxn>
                          <a:cxn ang="0">
                            <a:pos x="28" y="0"/>
                          </a:cxn>
                          <a:cxn ang="0">
                            <a:pos x="8" y="82"/>
                          </a:cxn>
                          <a:cxn ang="0">
                            <a:pos x="0" y="164"/>
                          </a:cxn>
                        </a:cxnLst>
                        <a:rect l="0" t="0" r="r" b="b"/>
                        <a:pathLst>
                          <a:path w="28" h="164">
                            <a:moveTo>
                              <a:pt x="0" y="164"/>
                            </a:moveTo>
                            <a:lnTo>
                              <a:pt x="12" y="92"/>
                            </a:lnTo>
                            <a:lnTo>
                              <a:pt x="14" y="82"/>
                            </a:lnTo>
                            <a:lnTo>
                              <a:pt x="16" y="72"/>
                            </a:lnTo>
                            <a:lnTo>
                              <a:pt x="28" y="0"/>
                            </a:lnTo>
                            <a:lnTo>
                              <a:pt x="8" y="82"/>
                            </a:lnTo>
                            <a:lnTo>
                              <a:pt x="0" y="164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28" name="Freeform 300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20" y="2063"/>
                        <a:ext cx="4" cy="2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20"/>
                          </a:cxn>
                          <a:cxn ang="0">
                            <a:pos x="4" y="0"/>
                          </a:cxn>
                          <a:cxn ang="0">
                            <a:pos x="2" y="10"/>
                          </a:cxn>
                          <a:cxn ang="0">
                            <a:pos x="0" y="20"/>
                          </a:cxn>
                        </a:cxnLst>
                        <a:rect l="0" t="0" r="r" b="b"/>
                        <a:pathLst>
                          <a:path w="4" h="20">
                            <a:moveTo>
                              <a:pt x="0" y="20"/>
                            </a:moveTo>
                            <a:lnTo>
                              <a:pt x="4" y="0"/>
                            </a:lnTo>
                            <a:lnTo>
                              <a:pt x="2" y="10"/>
                            </a:lnTo>
                            <a:lnTo>
                              <a:pt x="0" y="2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29" name="Freeform 300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68" y="2043"/>
                        <a:ext cx="104" cy="6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4" y="54"/>
                          </a:cxn>
                          <a:cxn ang="0">
                            <a:pos x="0" y="40"/>
                          </a:cxn>
                          <a:cxn ang="0">
                            <a:pos x="24" y="60"/>
                          </a:cxn>
                          <a:cxn ang="0">
                            <a:pos x="104" y="0"/>
                          </a:cxn>
                          <a:cxn ang="0">
                            <a:pos x="24" y="54"/>
                          </a:cxn>
                        </a:cxnLst>
                        <a:rect l="0" t="0" r="r" b="b"/>
                        <a:pathLst>
                          <a:path w="104" h="60">
                            <a:moveTo>
                              <a:pt x="24" y="54"/>
                            </a:moveTo>
                            <a:lnTo>
                              <a:pt x="0" y="40"/>
                            </a:lnTo>
                            <a:lnTo>
                              <a:pt x="24" y="60"/>
                            </a:lnTo>
                            <a:lnTo>
                              <a:pt x="104" y="0"/>
                            </a:lnTo>
                            <a:lnTo>
                              <a:pt x="24" y="54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30" name="Freeform 300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100" y="1909"/>
                        <a:ext cx="88" cy="14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148"/>
                          </a:cxn>
                          <a:cxn ang="0">
                            <a:pos x="52" y="42"/>
                          </a:cxn>
                          <a:cxn ang="0">
                            <a:pos x="88" y="0"/>
                          </a:cxn>
                          <a:cxn ang="0">
                            <a:pos x="50" y="40"/>
                          </a:cxn>
                          <a:cxn ang="0">
                            <a:pos x="0" y="148"/>
                          </a:cxn>
                        </a:cxnLst>
                        <a:rect l="0" t="0" r="r" b="b"/>
                        <a:pathLst>
                          <a:path w="88" h="148">
                            <a:moveTo>
                              <a:pt x="0" y="148"/>
                            </a:moveTo>
                            <a:lnTo>
                              <a:pt x="52" y="42"/>
                            </a:lnTo>
                            <a:lnTo>
                              <a:pt x="88" y="0"/>
                            </a:lnTo>
                            <a:lnTo>
                              <a:pt x="50" y="40"/>
                            </a:lnTo>
                            <a:lnTo>
                              <a:pt x="0" y="148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31" name="Freeform 300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14" y="2083"/>
                        <a:ext cx="78" cy="4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44"/>
                          </a:cxn>
                          <a:cxn ang="0">
                            <a:pos x="0" y="48"/>
                          </a:cxn>
                          <a:cxn ang="0">
                            <a:pos x="54" y="4"/>
                          </a:cxn>
                          <a:cxn ang="0">
                            <a:pos x="78" y="20"/>
                          </a:cxn>
                          <a:cxn ang="0">
                            <a:pos x="54" y="0"/>
                          </a:cxn>
                          <a:cxn ang="0">
                            <a:pos x="0" y="44"/>
                          </a:cxn>
                        </a:cxnLst>
                        <a:rect l="0" t="0" r="r" b="b"/>
                        <a:pathLst>
                          <a:path w="78" h="48">
                            <a:moveTo>
                              <a:pt x="0" y="44"/>
                            </a:moveTo>
                            <a:lnTo>
                              <a:pt x="0" y="48"/>
                            </a:lnTo>
                            <a:lnTo>
                              <a:pt x="54" y="4"/>
                            </a:lnTo>
                            <a:lnTo>
                              <a:pt x="78" y="20"/>
                            </a:lnTo>
                            <a:lnTo>
                              <a:pt x="54" y="0"/>
                            </a:lnTo>
                            <a:lnTo>
                              <a:pt x="0" y="44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32" name="Freeform 300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92" y="1951"/>
                        <a:ext cx="160" cy="15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0" y="92"/>
                          </a:cxn>
                          <a:cxn ang="0">
                            <a:pos x="0" y="152"/>
                          </a:cxn>
                          <a:cxn ang="0">
                            <a:pos x="80" y="96"/>
                          </a:cxn>
                          <a:cxn ang="0">
                            <a:pos x="110" y="110"/>
                          </a:cxn>
                          <a:cxn ang="0">
                            <a:pos x="160" y="0"/>
                          </a:cxn>
                          <a:cxn ang="0">
                            <a:pos x="108" y="106"/>
                          </a:cxn>
                          <a:cxn ang="0">
                            <a:pos x="80" y="92"/>
                          </a:cxn>
                        </a:cxnLst>
                        <a:rect l="0" t="0" r="r" b="b"/>
                        <a:pathLst>
                          <a:path w="160" h="152">
                            <a:moveTo>
                              <a:pt x="80" y="92"/>
                            </a:moveTo>
                            <a:lnTo>
                              <a:pt x="0" y="152"/>
                            </a:lnTo>
                            <a:lnTo>
                              <a:pt x="80" y="96"/>
                            </a:lnTo>
                            <a:lnTo>
                              <a:pt x="110" y="110"/>
                            </a:lnTo>
                            <a:lnTo>
                              <a:pt x="160" y="0"/>
                            </a:lnTo>
                            <a:lnTo>
                              <a:pt x="108" y="106"/>
                            </a:lnTo>
                            <a:lnTo>
                              <a:pt x="80" y="9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33" name="Freeform 300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184" y="1895"/>
                        <a:ext cx="4" cy="1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2"/>
                          </a:cxn>
                          <a:cxn ang="0">
                            <a:pos x="4" y="14"/>
                          </a:cxn>
                          <a:cxn ang="0">
                            <a:pos x="0" y="0"/>
                          </a:cxn>
                          <a:cxn ang="0">
                            <a:pos x="0" y="2"/>
                          </a:cxn>
                          <a:cxn ang="0">
                            <a:pos x="0" y="2"/>
                          </a:cxn>
                        </a:cxnLst>
                        <a:rect l="0" t="0" r="r" b="b"/>
                        <a:pathLst>
                          <a:path w="4" h="14">
                            <a:moveTo>
                              <a:pt x="0" y="2"/>
                            </a:moveTo>
                            <a:lnTo>
                              <a:pt x="4" y="14"/>
                            </a:lnTo>
                            <a:lnTo>
                              <a:pt x="0" y="0"/>
                            </a:lnTo>
                            <a:lnTo>
                              <a:pt x="0" y="2"/>
                            </a:lnTo>
                            <a:lnTo>
                              <a:pt x="0" y="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34" name="Freeform 301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00" y="1599"/>
                        <a:ext cx="288" cy="52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92" y="498"/>
                          </a:cxn>
                          <a:cxn ang="0">
                            <a:pos x="172" y="444"/>
                          </a:cxn>
                          <a:cxn ang="0">
                            <a:pos x="200" y="458"/>
                          </a:cxn>
                          <a:cxn ang="0">
                            <a:pos x="250" y="350"/>
                          </a:cxn>
                          <a:cxn ang="0">
                            <a:pos x="288" y="310"/>
                          </a:cxn>
                          <a:cxn ang="0">
                            <a:pos x="284" y="298"/>
                          </a:cxn>
                          <a:cxn ang="0">
                            <a:pos x="284" y="298"/>
                          </a:cxn>
                          <a:cxn ang="0">
                            <a:pos x="284" y="296"/>
                          </a:cxn>
                          <a:cxn ang="0">
                            <a:pos x="216" y="0"/>
                          </a:cxn>
                          <a:cxn ang="0">
                            <a:pos x="26" y="6"/>
                          </a:cxn>
                          <a:cxn ang="0">
                            <a:pos x="0" y="28"/>
                          </a:cxn>
                          <a:cxn ang="0">
                            <a:pos x="38" y="392"/>
                          </a:cxn>
                          <a:cxn ang="0">
                            <a:pos x="24" y="464"/>
                          </a:cxn>
                          <a:cxn ang="0">
                            <a:pos x="20" y="484"/>
                          </a:cxn>
                          <a:cxn ang="0">
                            <a:pos x="14" y="524"/>
                          </a:cxn>
                          <a:cxn ang="0">
                            <a:pos x="68" y="484"/>
                          </a:cxn>
                          <a:cxn ang="0">
                            <a:pos x="92" y="498"/>
                          </a:cxn>
                        </a:cxnLst>
                        <a:rect l="0" t="0" r="r" b="b"/>
                        <a:pathLst>
                          <a:path w="288" h="524">
                            <a:moveTo>
                              <a:pt x="92" y="498"/>
                            </a:moveTo>
                            <a:lnTo>
                              <a:pt x="172" y="444"/>
                            </a:lnTo>
                            <a:lnTo>
                              <a:pt x="200" y="458"/>
                            </a:lnTo>
                            <a:lnTo>
                              <a:pt x="250" y="350"/>
                            </a:lnTo>
                            <a:lnTo>
                              <a:pt x="288" y="310"/>
                            </a:lnTo>
                            <a:lnTo>
                              <a:pt x="284" y="298"/>
                            </a:lnTo>
                            <a:lnTo>
                              <a:pt x="284" y="298"/>
                            </a:lnTo>
                            <a:lnTo>
                              <a:pt x="284" y="296"/>
                            </a:lnTo>
                            <a:lnTo>
                              <a:pt x="216" y="0"/>
                            </a:lnTo>
                            <a:lnTo>
                              <a:pt x="26" y="6"/>
                            </a:lnTo>
                            <a:lnTo>
                              <a:pt x="0" y="28"/>
                            </a:lnTo>
                            <a:lnTo>
                              <a:pt x="38" y="392"/>
                            </a:lnTo>
                            <a:lnTo>
                              <a:pt x="24" y="464"/>
                            </a:lnTo>
                            <a:lnTo>
                              <a:pt x="20" y="484"/>
                            </a:lnTo>
                            <a:lnTo>
                              <a:pt x="14" y="524"/>
                            </a:lnTo>
                            <a:lnTo>
                              <a:pt x="68" y="484"/>
                            </a:lnTo>
                            <a:lnTo>
                              <a:pt x="92" y="498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35" name="Freeform 301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70" y="2457"/>
                        <a:ext cx="32" cy="35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32" y="350"/>
                          </a:cxn>
                          <a:cxn ang="0">
                            <a:pos x="8" y="68"/>
                          </a:cxn>
                          <a:cxn ang="0">
                            <a:pos x="2" y="0"/>
                          </a:cxn>
                          <a:cxn ang="0">
                            <a:pos x="0" y="0"/>
                          </a:cxn>
                        </a:cxnLst>
                        <a:rect l="0" t="0" r="r" b="b"/>
                        <a:pathLst>
                          <a:path w="32" h="350">
                            <a:moveTo>
                              <a:pt x="0" y="0"/>
                            </a:moveTo>
                            <a:lnTo>
                              <a:pt x="32" y="350"/>
                            </a:lnTo>
                            <a:lnTo>
                              <a:pt x="8" y="68"/>
                            </a:lnTo>
                            <a:lnTo>
                              <a:pt x="2" y="0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36" name="Freeform 301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692" y="2455"/>
                        <a:ext cx="328" cy="58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78" y="0"/>
                          </a:cxn>
                          <a:cxn ang="0">
                            <a:pos x="74" y="22"/>
                          </a:cxn>
                          <a:cxn ang="0">
                            <a:pos x="0" y="240"/>
                          </a:cxn>
                          <a:cxn ang="0">
                            <a:pos x="38" y="372"/>
                          </a:cxn>
                          <a:cxn ang="0">
                            <a:pos x="6" y="522"/>
                          </a:cxn>
                          <a:cxn ang="0">
                            <a:pos x="178" y="508"/>
                          </a:cxn>
                          <a:cxn ang="0">
                            <a:pos x="216" y="586"/>
                          </a:cxn>
                          <a:cxn ang="0">
                            <a:pos x="298" y="560"/>
                          </a:cxn>
                          <a:cxn ang="0">
                            <a:pos x="328" y="560"/>
                          </a:cxn>
                          <a:cxn ang="0">
                            <a:pos x="310" y="352"/>
                          </a:cxn>
                          <a:cxn ang="0">
                            <a:pos x="278" y="2"/>
                          </a:cxn>
                          <a:cxn ang="0">
                            <a:pos x="280" y="2"/>
                          </a:cxn>
                          <a:cxn ang="0">
                            <a:pos x="286" y="70"/>
                          </a:cxn>
                          <a:cxn ang="0">
                            <a:pos x="280" y="0"/>
                          </a:cxn>
                          <a:cxn ang="0">
                            <a:pos x="278" y="0"/>
                          </a:cxn>
                        </a:cxnLst>
                        <a:rect l="0" t="0" r="r" b="b"/>
                        <a:pathLst>
                          <a:path w="328" h="586">
                            <a:moveTo>
                              <a:pt x="278" y="0"/>
                            </a:moveTo>
                            <a:lnTo>
                              <a:pt x="74" y="22"/>
                            </a:lnTo>
                            <a:lnTo>
                              <a:pt x="0" y="240"/>
                            </a:lnTo>
                            <a:lnTo>
                              <a:pt x="38" y="372"/>
                            </a:lnTo>
                            <a:lnTo>
                              <a:pt x="6" y="522"/>
                            </a:lnTo>
                            <a:lnTo>
                              <a:pt x="178" y="508"/>
                            </a:lnTo>
                            <a:lnTo>
                              <a:pt x="216" y="586"/>
                            </a:lnTo>
                            <a:lnTo>
                              <a:pt x="298" y="560"/>
                            </a:lnTo>
                            <a:lnTo>
                              <a:pt x="328" y="560"/>
                            </a:lnTo>
                            <a:lnTo>
                              <a:pt x="310" y="352"/>
                            </a:lnTo>
                            <a:lnTo>
                              <a:pt x="278" y="2"/>
                            </a:lnTo>
                            <a:lnTo>
                              <a:pt x="280" y="2"/>
                            </a:lnTo>
                            <a:lnTo>
                              <a:pt x="286" y="70"/>
                            </a:lnTo>
                            <a:lnTo>
                              <a:pt x="280" y="0"/>
                            </a:lnTo>
                            <a:lnTo>
                              <a:pt x="278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37" name="Freeform 301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002" y="2807"/>
                        <a:ext cx="20" cy="20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0" y="208"/>
                          </a:cxn>
                          <a:cxn ang="0">
                            <a:pos x="0" y="0"/>
                          </a:cxn>
                          <a:cxn ang="0">
                            <a:pos x="18" y="208"/>
                          </a:cxn>
                          <a:cxn ang="0">
                            <a:pos x="20" y="208"/>
                          </a:cxn>
                        </a:cxnLst>
                        <a:rect l="0" t="0" r="r" b="b"/>
                        <a:pathLst>
                          <a:path w="20" h="208">
                            <a:moveTo>
                              <a:pt x="20" y="208"/>
                            </a:moveTo>
                            <a:lnTo>
                              <a:pt x="0" y="0"/>
                            </a:lnTo>
                            <a:lnTo>
                              <a:pt x="18" y="208"/>
                            </a:lnTo>
                            <a:lnTo>
                              <a:pt x="20" y="208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38" name="Freeform 301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72" y="2419"/>
                        <a:ext cx="368" cy="59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68" y="466"/>
                          </a:cxn>
                          <a:cxn ang="0">
                            <a:pos x="350" y="330"/>
                          </a:cxn>
                          <a:cxn ang="0">
                            <a:pos x="226" y="0"/>
                          </a:cxn>
                          <a:cxn ang="0">
                            <a:pos x="0" y="36"/>
                          </a:cxn>
                          <a:cxn ang="0">
                            <a:pos x="6" y="106"/>
                          </a:cxn>
                          <a:cxn ang="0">
                            <a:pos x="52" y="596"/>
                          </a:cxn>
                          <a:cxn ang="0">
                            <a:pos x="96" y="596"/>
                          </a:cxn>
                          <a:cxn ang="0">
                            <a:pos x="134" y="580"/>
                          </a:cxn>
                          <a:cxn ang="0">
                            <a:pos x="90" y="490"/>
                          </a:cxn>
                          <a:cxn ang="0">
                            <a:pos x="368" y="466"/>
                          </a:cxn>
                        </a:cxnLst>
                        <a:rect l="0" t="0" r="r" b="b"/>
                        <a:pathLst>
                          <a:path w="368" h="596">
                            <a:moveTo>
                              <a:pt x="368" y="466"/>
                            </a:moveTo>
                            <a:lnTo>
                              <a:pt x="350" y="330"/>
                            </a:lnTo>
                            <a:lnTo>
                              <a:pt x="226" y="0"/>
                            </a:lnTo>
                            <a:lnTo>
                              <a:pt x="0" y="36"/>
                            </a:lnTo>
                            <a:lnTo>
                              <a:pt x="6" y="106"/>
                            </a:lnTo>
                            <a:lnTo>
                              <a:pt x="52" y="596"/>
                            </a:lnTo>
                            <a:lnTo>
                              <a:pt x="96" y="596"/>
                            </a:lnTo>
                            <a:lnTo>
                              <a:pt x="134" y="580"/>
                            </a:lnTo>
                            <a:lnTo>
                              <a:pt x="90" y="490"/>
                            </a:lnTo>
                            <a:lnTo>
                              <a:pt x="368" y="466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39" name="Freeform 301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436" y="2409"/>
                        <a:ext cx="54" cy="3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6"/>
                          </a:cxn>
                          <a:cxn ang="0">
                            <a:pos x="52" y="4"/>
                          </a:cxn>
                          <a:cxn ang="0">
                            <a:pos x="52" y="38"/>
                          </a:cxn>
                          <a:cxn ang="0">
                            <a:pos x="54" y="0"/>
                          </a:cxn>
                          <a:cxn ang="0">
                            <a:pos x="0" y="6"/>
                          </a:cxn>
                        </a:cxnLst>
                        <a:rect l="0" t="0" r="r" b="b"/>
                        <a:pathLst>
                          <a:path w="54" h="38">
                            <a:moveTo>
                              <a:pt x="0" y="6"/>
                            </a:moveTo>
                            <a:lnTo>
                              <a:pt x="52" y="4"/>
                            </a:lnTo>
                            <a:lnTo>
                              <a:pt x="52" y="38"/>
                            </a:lnTo>
                            <a:lnTo>
                              <a:pt x="54" y="0"/>
                            </a:lnTo>
                            <a:lnTo>
                              <a:pt x="0" y="6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40" name="Freeform 301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436" y="2373"/>
                        <a:ext cx="54" cy="4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" y="40"/>
                          </a:cxn>
                          <a:cxn ang="0">
                            <a:pos x="22" y="0"/>
                          </a:cxn>
                          <a:cxn ang="0">
                            <a:pos x="0" y="42"/>
                          </a:cxn>
                          <a:cxn ang="0">
                            <a:pos x="54" y="36"/>
                          </a:cxn>
                          <a:cxn ang="0">
                            <a:pos x="6" y="40"/>
                          </a:cxn>
                        </a:cxnLst>
                        <a:rect l="0" t="0" r="r" b="b"/>
                        <a:pathLst>
                          <a:path w="54" h="42">
                            <a:moveTo>
                              <a:pt x="6" y="40"/>
                            </a:moveTo>
                            <a:lnTo>
                              <a:pt x="22" y="0"/>
                            </a:lnTo>
                            <a:lnTo>
                              <a:pt x="0" y="42"/>
                            </a:lnTo>
                            <a:lnTo>
                              <a:pt x="54" y="36"/>
                            </a:lnTo>
                            <a:lnTo>
                              <a:pt x="6" y="4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41" name="Freeform 301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488" y="2409"/>
                        <a:ext cx="264" cy="26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" y="0"/>
                          </a:cxn>
                          <a:cxn ang="0">
                            <a:pos x="0" y="38"/>
                          </a:cxn>
                          <a:cxn ang="0">
                            <a:pos x="264" y="260"/>
                          </a:cxn>
                          <a:cxn ang="0">
                            <a:pos x="2" y="36"/>
                          </a:cxn>
                          <a:cxn ang="0">
                            <a:pos x="2" y="0"/>
                          </a:cxn>
                        </a:cxnLst>
                        <a:rect l="0" t="0" r="r" b="b"/>
                        <a:pathLst>
                          <a:path w="264" h="260">
                            <a:moveTo>
                              <a:pt x="2" y="0"/>
                            </a:moveTo>
                            <a:lnTo>
                              <a:pt x="0" y="38"/>
                            </a:lnTo>
                            <a:lnTo>
                              <a:pt x="264" y="260"/>
                            </a:lnTo>
                            <a:lnTo>
                              <a:pt x="2" y="36"/>
                            </a:lnTo>
                            <a:lnTo>
                              <a:pt x="2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42" name="Freeform 301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436" y="2359"/>
                        <a:ext cx="28" cy="5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8" y="0"/>
                          </a:cxn>
                          <a:cxn ang="0">
                            <a:pos x="22" y="2"/>
                          </a:cxn>
                          <a:cxn ang="0">
                            <a:pos x="0" y="56"/>
                          </a:cxn>
                          <a:cxn ang="0">
                            <a:pos x="22" y="14"/>
                          </a:cxn>
                          <a:cxn ang="0">
                            <a:pos x="28" y="0"/>
                          </a:cxn>
                        </a:cxnLst>
                        <a:rect l="0" t="0" r="r" b="b"/>
                        <a:pathLst>
                          <a:path w="28" h="56">
                            <a:moveTo>
                              <a:pt x="28" y="0"/>
                            </a:moveTo>
                            <a:lnTo>
                              <a:pt x="22" y="2"/>
                            </a:lnTo>
                            <a:lnTo>
                              <a:pt x="0" y="56"/>
                            </a:lnTo>
                            <a:lnTo>
                              <a:pt x="22" y="14"/>
                            </a:lnTo>
                            <a:lnTo>
                              <a:pt x="28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43" name="Freeform 301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442" y="2291"/>
                        <a:ext cx="438" cy="37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122"/>
                          </a:cxn>
                          <a:cxn ang="0">
                            <a:pos x="48" y="118"/>
                          </a:cxn>
                          <a:cxn ang="0">
                            <a:pos x="48" y="154"/>
                          </a:cxn>
                          <a:cxn ang="0">
                            <a:pos x="310" y="378"/>
                          </a:cxn>
                          <a:cxn ang="0">
                            <a:pos x="422" y="176"/>
                          </a:cxn>
                          <a:cxn ang="0">
                            <a:pos x="438" y="104"/>
                          </a:cxn>
                          <a:cxn ang="0">
                            <a:pos x="306" y="16"/>
                          </a:cxn>
                          <a:cxn ang="0">
                            <a:pos x="224" y="32"/>
                          </a:cxn>
                          <a:cxn ang="0">
                            <a:pos x="194" y="0"/>
                          </a:cxn>
                          <a:cxn ang="0">
                            <a:pos x="24" y="66"/>
                          </a:cxn>
                          <a:cxn ang="0">
                            <a:pos x="16" y="82"/>
                          </a:cxn>
                          <a:cxn ang="0">
                            <a:pos x="0" y="122"/>
                          </a:cxn>
                        </a:cxnLst>
                        <a:rect l="0" t="0" r="r" b="b"/>
                        <a:pathLst>
                          <a:path w="438" h="378">
                            <a:moveTo>
                              <a:pt x="0" y="122"/>
                            </a:moveTo>
                            <a:lnTo>
                              <a:pt x="48" y="118"/>
                            </a:lnTo>
                            <a:lnTo>
                              <a:pt x="48" y="154"/>
                            </a:lnTo>
                            <a:lnTo>
                              <a:pt x="310" y="378"/>
                            </a:lnTo>
                            <a:lnTo>
                              <a:pt x="422" y="176"/>
                            </a:lnTo>
                            <a:lnTo>
                              <a:pt x="438" y="104"/>
                            </a:lnTo>
                            <a:lnTo>
                              <a:pt x="306" y="16"/>
                            </a:lnTo>
                            <a:lnTo>
                              <a:pt x="224" y="32"/>
                            </a:lnTo>
                            <a:lnTo>
                              <a:pt x="194" y="0"/>
                            </a:lnTo>
                            <a:lnTo>
                              <a:pt x="24" y="66"/>
                            </a:lnTo>
                            <a:lnTo>
                              <a:pt x="16" y="82"/>
                            </a:lnTo>
                            <a:lnTo>
                              <a:pt x="0" y="12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44" name="Freeform 302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346" y="2849"/>
                        <a:ext cx="320" cy="8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78" y="42"/>
                          </a:cxn>
                          <a:cxn ang="0">
                            <a:pos x="320" y="56"/>
                          </a:cxn>
                          <a:cxn ang="0">
                            <a:pos x="314" y="0"/>
                          </a:cxn>
                          <a:cxn ang="0">
                            <a:pos x="314" y="48"/>
                          </a:cxn>
                          <a:cxn ang="0">
                            <a:pos x="280" y="36"/>
                          </a:cxn>
                          <a:cxn ang="0">
                            <a:pos x="18" y="78"/>
                          </a:cxn>
                          <a:cxn ang="0">
                            <a:pos x="0" y="54"/>
                          </a:cxn>
                          <a:cxn ang="0">
                            <a:pos x="18" y="84"/>
                          </a:cxn>
                          <a:cxn ang="0">
                            <a:pos x="278" y="42"/>
                          </a:cxn>
                        </a:cxnLst>
                        <a:rect l="0" t="0" r="r" b="b"/>
                        <a:pathLst>
                          <a:path w="320" h="84">
                            <a:moveTo>
                              <a:pt x="278" y="42"/>
                            </a:moveTo>
                            <a:lnTo>
                              <a:pt x="320" y="56"/>
                            </a:lnTo>
                            <a:lnTo>
                              <a:pt x="314" y="0"/>
                            </a:lnTo>
                            <a:lnTo>
                              <a:pt x="314" y="48"/>
                            </a:lnTo>
                            <a:lnTo>
                              <a:pt x="280" y="36"/>
                            </a:lnTo>
                            <a:lnTo>
                              <a:pt x="18" y="78"/>
                            </a:lnTo>
                            <a:lnTo>
                              <a:pt x="0" y="54"/>
                            </a:lnTo>
                            <a:lnTo>
                              <a:pt x="18" y="84"/>
                            </a:lnTo>
                            <a:lnTo>
                              <a:pt x="278" y="4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45" name="Freeform 302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60" y="2847"/>
                        <a:ext cx="70" cy="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2"/>
                          </a:cxn>
                          <a:cxn ang="0">
                            <a:pos x="70" y="4"/>
                          </a:cxn>
                          <a:cxn ang="0">
                            <a:pos x="70" y="0"/>
                          </a:cxn>
                          <a:cxn ang="0">
                            <a:pos x="0" y="2"/>
                          </a:cxn>
                        </a:cxnLst>
                        <a:rect l="0" t="0" r="r" b="b"/>
                        <a:pathLst>
                          <a:path w="70" h="4">
                            <a:moveTo>
                              <a:pt x="0" y="2"/>
                            </a:moveTo>
                            <a:lnTo>
                              <a:pt x="70" y="4"/>
                            </a:lnTo>
                            <a:lnTo>
                              <a:pt x="70" y="0"/>
                            </a:lnTo>
                            <a:lnTo>
                              <a:pt x="0" y="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46" name="Freeform 302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60" y="2849"/>
                        <a:ext cx="70" cy="5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" y="56"/>
                          </a:cxn>
                          <a:cxn ang="0">
                            <a:pos x="6" y="6"/>
                          </a:cxn>
                          <a:cxn ang="0">
                            <a:pos x="70" y="6"/>
                          </a:cxn>
                          <a:cxn ang="0">
                            <a:pos x="70" y="2"/>
                          </a:cxn>
                          <a:cxn ang="0">
                            <a:pos x="0" y="0"/>
                          </a:cxn>
                          <a:cxn ang="0">
                            <a:pos x="6" y="56"/>
                          </a:cxn>
                        </a:cxnLst>
                        <a:rect l="0" t="0" r="r" b="b"/>
                        <a:pathLst>
                          <a:path w="70" h="56">
                            <a:moveTo>
                              <a:pt x="6" y="56"/>
                            </a:moveTo>
                            <a:lnTo>
                              <a:pt x="6" y="6"/>
                            </a:lnTo>
                            <a:lnTo>
                              <a:pt x="70" y="6"/>
                            </a:lnTo>
                            <a:lnTo>
                              <a:pt x="70" y="2"/>
                            </a:lnTo>
                            <a:lnTo>
                              <a:pt x="0" y="0"/>
                            </a:lnTo>
                            <a:lnTo>
                              <a:pt x="6" y="56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47" name="Freeform 302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340" y="2891"/>
                        <a:ext cx="24" cy="4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4" y="42"/>
                          </a:cxn>
                          <a:cxn ang="0">
                            <a:pos x="6" y="12"/>
                          </a:cxn>
                          <a:cxn ang="0">
                            <a:pos x="0" y="0"/>
                          </a:cxn>
                          <a:cxn ang="0">
                            <a:pos x="2" y="12"/>
                          </a:cxn>
                          <a:cxn ang="0">
                            <a:pos x="24" y="42"/>
                          </a:cxn>
                        </a:cxnLst>
                        <a:rect l="0" t="0" r="r" b="b"/>
                        <a:pathLst>
                          <a:path w="24" h="42">
                            <a:moveTo>
                              <a:pt x="24" y="42"/>
                            </a:moveTo>
                            <a:lnTo>
                              <a:pt x="6" y="12"/>
                            </a:lnTo>
                            <a:lnTo>
                              <a:pt x="0" y="0"/>
                            </a:lnTo>
                            <a:lnTo>
                              <a:pt x="2" y="12"/>
                            </a:lnTo>
                            <a:lnTo>
                              <a:pt x="24" y="4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48" name="Freeform 302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066" y="2911"/>
                        <a:ext cx="44" cy="8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4" y="86"/>
                          </a:cxn>
                          <a:cxn ang="0">
                            <a:pos x="44" y="86"/>
                          </a:cxn>
                          <a:cxn ang="0">
                            <a:pos x="0" y="0"/>
                          </a:cxn>
                          <a:cxn ang="0">
                            <a:pos x="44" y="86"/>
                          </a:cxn>
                        </a:cxnLst>
                        <a:rect l="0" t="0" r="r" b="b"/>
                        <a:pathLst>
                          <a:path w="44" h="86">
                            <a:moveTo>
                              <a:pt x="44" y="86"/>
                            </a:moveTo>
                            <a:lnTo>
                              <a:pt x="44" y="86"/>
                            </a:lnTo>
                            <a:lnTo>
                              <a:pt x="0" y="0"/>
                            </a:lnTo>
                            <a:lnTo>
                              <a:pt x="44" y="86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49" name="Freeform 302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204" y="2357"/>
                        <a:ext cx="546" cy="57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22" y="528"/>
                          </a:cxn>
                          <a:cxn ang="0">
                            <a:pos x="456" y="540"/>
                          </a:cxn>
                          <a:cxn ang="0">
                            <a:pos x="456" y="492"/>
                          </a:cxn>
                          <a:cxn ang="0">
                            <a:pos x="526" y="490"/>
                          </a:cxn>
                          <a:cxn ang="0">
                            <a:pos x="526" y="494"/>
                          </a:cxn>
                          <a:cxn ang="0">
                            <a:pos x="526" y="494"/>
                          </a:cxn>
                          <a:cxn ang="0">
                            <a:pos x="512" y="378"/>
                          </a:cxn>
                          <a:cxn ang="0">
                            <a:pos x="546" y="314"/>
                          </a:cxn>
                          <a:cxn ang="0">
                            <a:pos x="284" y="90"/>
                          </a:cxn>
                          <a:cxn ang="0">
                            <a:pos x="284" y="56"/>
                          </a:cxn>
                          <a:cxn ang="0">
                            <a:pos x="232" y="58"/>
                          </a:cxn>
                          <a:cxn ang="0">
                            <a:pos x="254" y="4"/>
                          </a:cxn>
                          <a:cxn ang="0">
                            <a:pos x="260" y="2"/>
                          </a:cxn>
                          <a:cxn ang="0">
                            <a:pos x="254" y="16"/>
                          </a:cxn>
                          <a:cxn ang="0">
                            <a:pos x="262" y="0"/>
                          </a:cxn>
                          <a:cxn ang="0">
                            <a:pos x="182" y="30"/>
                          </a:cxn>
                          <a:cxn ang="0">
                            <a:pos x="0" y="60"/>
                          </a:cxn>
                          <a:cxn ang="0">
                            <a:pos x="120" y="390"/>
                          </a:cxn>
                          <a:cxn ang="0">
                            <a:pos x="142" y="546"/>
                          </a:cxn>
                          <a:cxn ang="0">
                            <a:pos x="160" y="570"/>
                          </a:cxn>
                          <a:cxn ang="0">
                            <a:pos x="422" y="528"/>
                          </a:cxn>
                        </a:cxnLst>
                        <a:rect l="0" t="0" r="r" b="b"/>
                        <a:pathLst>
                          <a:path w="546" h="570">
                            <a:moveTo>
                              <a:pt x="422" y="528"/>
                            </a:moveTo>
                            <a:lnTo>
                              <a:pt x="456" y="540"/>
                            </a:lnTo>
                            <a:lnTo>
                              <a:pt x="456" y="492"/>
                            </a:lnTo>
                            <a:lnTo>
                              <a:pt x="526" y="490"/>
                            </a:lnTo>
                            <a:lnTo>
                              <a:pt x="526" y="494"/>
                            </a:lnTo>
                            <a:lnTo>
                              <a:pt x="526" y="494"/>
                            </a:lnTo>
                            <a:lnTo>
                              <a:pt x="512" y="378"/>
                            </a:lnTo>
                            <a:lnTo>
                              <a:pt x="546" y="314"/>
                            </a:lnTo>
                            <a:lnTo>
                              <a:pt x="284" y="90"/>
                            </a:lnTo>
                            <a:lnTo>
                              <a:pt x="284" y="56"/>
                            </a:lnTo>
                            <a:lnTo>
                              <a:pt x="232" y="58"/>
                            </a:lnTo>
                            <a:lnTo>
                              <a:pt x="254" y="4"/>
                            </a:lnTo>
                            <a:lnTo>
                              <a:pt x="260" y="2"/>
                            </a:lnTo>
                            <a:lnTo>
                              <a:pt x="254" y="16"/>
                            </a:lnTo>
                            <a:lnTo>
                              <a:pt x="262" y="0"/>
                            </a:lnTo>
                            <a:lnTo>
                              <a:pt x="182" y="30"/>
                            </a:lnTo>
                            <a:lnTo>
                              <a:pt x="0" y="60"/>
                            </a:lnTo>
                            <a:lnTo>
                              <a:pt x="120" y="390"/>
                            </a:lnTo>
                            <a:lnTo>
                              <a:pt x="142" y="546"/>
                            </a:lnTo>
                            <a:lnTo>
                              <a:pt x="160" y="570"/>
                            </a:lnTo>
                            <a:lnTo>
                              <a:pt x="422" y="528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50" name="Freeform 302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066" y="2851"/>
                        <a:ext cx="926" cy="66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96" y="342"/>
                          </a:cxn>
                          <a:cxn ang="0">
                            <a:pos x="808" y="232"/>
                          </a:cxn>
                          <a:cxn ang="0">
                            <a:pos x="808" y="182"/>
                          </a:cxn>
                          <a:cxn ang="0">
                            <a:pos x="668" y="20"/>
                          </a:cxn>
                          <a:cxn ang="0">
                            <a:pos x="664" y="0"/>
                          </a:cxn>
                          <a:cxn ang="0">
                            <a:pos x="664" y="0"/>
                          </a:cxn>
                          <a:cxn ang="0">
                            <a:pos x="664" y="4"/>
                          </a:cxn>
                          <a:cxn ang="0">
                            <a:pos x="600" y="4"/>
                          </a:cxn>
                          <a:cxn ang="0">
                            <a:pos x="600" y="54"/>
                          </a:cxn>
                          <a:cxn ang="0">
                            <a:pos x="558" y="40"/>
                          </a:cxn>
                          <a:cxn ang="0">
                            <a:pos x="298" y="82"/>
                          </a:cxn>
                          <a:cxn ang="0">
                            <a:pos x="276" y="52"/>
                          </a:cxn>
                          <a:cxn ang="0">
                            <a:pos x="274" y="40"/>
                          </a:cxn>
                          <a:cxn ang="0">
                            <a:pos x="0" y="60"/>
                          </a:cxn>
                          <a:cxn ang="0">
                            <a:pos x="44" y="146"/>
                          </a:cxn>
                          <a:cxn ang="0">
                            <a:pos x="132" y="108"/>
                          </a:cxn>
                          <a:cxn ang="0">
                            <a:pos x="242" y="154"/>
                          </a:cxn>
                          <a:cxn ang="0">
                            <a:pos x="242" y="192"/>
                          </a:cxn>
                          <a:cxn ang="0">
                            <a:pos x="298" y="192"/>
                          </a:cxn>
                          <a:cxn ang="0">
                            <a:pos x="380" y="128"/>
                          </a:cxn>
                          <a:cxn ang="0">
                            <a:pos x="558" y="206"/>
                          </a:cxn>
                          <a:cxn ang="0">
                            <a:pos x="558" y="368"/>
                          </a:cxn>
                          <a:cxn ang="0">
                            <a:pos x="598" y="382"/>
                          </a:cxn>
                          <a:cxn ang="0">
                            <a:pos x="638" y="478"/>
                          </a:cxn>
                          <a:cxn ang="0">
                            <a:pos x="776" y="584"/>
                          </a:cxn>
                          <a:cxn ang="0">
                            <a:pos x="776" y="626"/>
                          </a:cxn>
                          <a:cxn ang="0">
                            <a:pos x="830" y="666"/>
                          </a:cxn>
                          <a:cxn ang="0">
                            <a:pos x="886" y="610"/>
                          </a:cxn>
                          <a:cxn ang="0">
                            <a:pos x="916" y="610"/>
                          </a:cxn>
                          <a:cxn ang="0">
                            <a:pos x="926" y="518"/>
                          </a:cxn>
                          <a:cxn ang="0">
                            <a:pos x="896" y="342"/>
                          </a:cxn>
                        </a:cxnLst>
                        <a:rect l="0" t="0" r="r" b="b"/>
                        <a:pathLst>
                          <a:path w="926" h="666">
                            <a:moveTo>
                              <a:pt x="896" y="342"/>
                            </a:moveTo>
                            <a:lnTo>
                              <a:pt x="808" y="232"/>
                            </a:lnTo>
                            <a:lnTo>
                              <a:pt x="808" y="182"/>
                            </a:lnTo>
                            <a:lnTo>
                              <a:pt x="668" y="20"/>
                            </a:lnTo>
                            <a:lnTo>
                              <a:pt x="664" y="0"/>
                            </a:lnTo>
                            <a:lnTo>
                              <a:pt x="664" y="0"/>
                            </a:lnTo>
                            <a:lnTo>
                              <a:pt x="664" y="4"/>
                            </a:lnTo>
                            <a:lnTo>
                              <a:pt x="600" y="4"/>
                            </a:lnTo>
                            <a:lnTo>
                              <a:pt x="600" y="54"/>
                            </a:lnTo>
                            <a:lnTo>
                              <a:pt x="558" y="40"/>
                            </a:lnTo>
                            <a:lnTo>
                              <a:pt x="298" y="82"/>
                            </a:lnTo>
                            <a:lnTo>
                              <a:pt x="276" y="52"/>
                            </a:lnTo>
                            <a:lnTo>
                              <a:pt x="274" y="40"/>
                            </a:lnTo>
                            <a:lnTo>
                              <a:pt x="0" y="60"/>
                            </a:lnTo>
                            <a:lnTo>
                              <a:pt x="44" y="146"/>
                            </a:lnTo>
                            <a:lnTo>
                              <a:pt x="132" y="108"/>
                            </a:lnTo>
                            <a:lnTo>
                              <a:pt x="242" y="154"/>
                            </a:lnTo>
                            <a:lnTo>
                              <a:pt x="242" y="192"/>
                            </a:lnTo>
                            <a:lnTo>
                              <a:pt x="298" y="192"/>
                            </a:lnTo>
                            <a:lnTo>
                              <a:pt x="380" y="128"/>
                            </a:lnTo>
                            <a:lnTo>
                              <a:pt x="558" y="206"/>
                            </a:lnTo>
                            <a:lnTo>
                              <a:pt x="558" y="368"/>
                            </a:lnTo>
                            <a:lnTo>
                              <a:pt x="598" y="382"/>
                            </a:lnTo>
                            <a:lnTo>
                              <a:pt x="638" y="478"/>
                            </a:lnTo>
                            <a:lnTo>
                              <a:pt x="776" y="584"/>
                            </a:lnTo>
                            <a:lnTo>
                              <a:pt x="776" y="626"/>
                            </a:lnTo>
                            <a:lnTo>
                              <a:pt x="830" y="666"/>
                            </a:lnTo>
                            <a:lnTo>
                              <a:pt x="886" y="610"/>
                            </a:lnTo>
                            <a:lnTo>
                              <a:pt x="916" y="610"/>
                            </a:lnTo>
                            <a:lnTo>
                              <a:pt x="926" y="518"/>
                            </a:lnTo>
                            <a:lnTo>
                              <a:pt x="896" y="34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51" name="Freeform 302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952" y="895"/>
                        <a:ext cx="102" cy="35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0" y="132"/>
                          </a:cxn>
                          <a:cxn ang="0">
                            <a:pos x="2" y="0"/>
                          </a:cxn>
                          <a:cxn ang="0">
                            <a:pos x="0" y="0"/>
                          </a:cxn>
                          <a:cxn ang="0">
                            <a:pos x="38" y="132"/>
                          </a:cxn>
                          <a:cxn ang="0">
                            <a:pos x="102" y="358"/>
                          </a:cxn>
                          <a:cxn ang="0">
                            <a:pos x="80" y="276"/>
                          </a:cxn>
                          <a:cxn ang="0">
                            <a:pos x="40" y="132"/>
                          </a:cxn>
                        </a:cxnLst>
                        <a:rect l="0" t="0" r="r" b="b"/>
                        <a:pathLst>
                          <a:path w="102" h="358">
                            <a:moveTo>
                              <a:pt x="40" y="132"/>
                            </a:moveTo>
                            <a:lnTo>
                              <a:pt x="2" y="0"/>
                            </a:lnTo>
                            <a:lnTo>
                              <a:pt x="0" y="0"/>
                            </a:lnTo>
                            <a:lnTo>
                              <a:pt x="38" y="132"/>
                            </a:lnTo>
                            <a:lnTo>
                              <a:pt x="102" y="358"/>
                            </a:lnTo>
                            <a:lnTo>
                              <a:pt x="80" y="276"/>
                            </a:lnTo>
                            <a:lnTo>
                              <a:pt x="40" y="13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52" name="Freeform 302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054" y="1253"/>
                        <a:ext cx="62" cy="1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10" y="84"/>
                          </a:cxn>
                          <a:cxn ang="0">
                            <a:pos x="62" y="136"/>
                          </a:cxn>
                          <a:cxn ang="0">
                            <a:pos x="12" y="82"/>
                          </a:cxn>
                          <a:cxn ang="0">
                            <a:pos x="0" y="0"/>
                          </a:cxn>
                        </a:cxnLst>
                        <a:rect l="0" t="0" r="r" b="b"/>
                        <a:pathLst>
                          <a:path w="62" h="136">
                            <a:moveTo>
                              <a:pt x="0" y="0"/>
                            </a:moveTo>
                            <a:lnTo>
                              <a:pt x="10" y="84"/>
                            </a:lnTo>
                            <a:lnTo>
                              <a:pt x="62" y="136"/>
                            </a:lnTo>
                            <a:lnTo>
                              <a:pt x="12" y="82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53" name="Freeform 302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448" y="1469"/>
                        <a:ext cx="76" cy="20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" y="0"/>
                          </a:cxn>
                          <a:cxn ang="0">
                            <a:pos x="0" y="6"/>
                          </a:cxn>
                          <a:cxn ang="0">
                            <a:pos x="6" y="24"/>
                          </a:cxn>
                          <a:cxn ang="0">
                            <a:pos x="74" y="202"/>
                          </a:cxn>
                          <a:cxn ang="0">
                            <a:pos x="76" y="200"/>
                          </a:cxn>
                          <a:cxn ang="0">
                            <a:pos x="2" y="0"/>
                          </a:cxn>
                        </a:cxnLst>
                        <a:rect l="0" t="0" r="r" b="b"/>
                        <a:pathLst>
                          <a:path w="76" h="202">
                            <a:moveTo>
                              <a:pt x="2" y="0"/>
                            </a:moveTo>
                            <a:lnTo>
                              <a:pt x="0" y="6"/>
                            </a:lnTo>
                            <a:lnTo>
                              <a:pt x="6" y="24"/>
                            </a:lnTo>
                            <a:lnTo>
                              <a:pt x="74" y="202"/>
                            </a:lnTo>
                            <a:lnTo>
                              <a:pt x="76" y="200"/>
                            </a:lnTo>
                            <a:lnTo>
                              <a:pt x="2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54" name="Freeform 303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414" y="1681"/>
                        <a:ext cx="392" cy="35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" y="268"/>
                          </a:cxn>
                          <a:cxn ang="0">
                            <a:pos x="0" y="264"/>
                          </a:cxn>
                          <a:cxn ang="0">
                            <a:pos x="10" y="298"/>
                          </a:cxn>
                          <a:cxn ang="0">
                            <a:pos x="62" y="320"/>
                          </a:cxn>
                          <a:cxn ang="0">
                            <a:pos x="62" y="320"/>
                          </a:cxn>
                          <a:cxn ang="0">
                            <a:pos x="64" y="322"/>
                          </a:cxn>
                          <a:cxn ang="0">
                            <a:pos x="136" y="354"/>
                          </a:cxn>
                          <a:cxn ang="0">
                            <a:pos x="206" y="312"/>
                          </a:cxn>
                          <a:cxn ang="0">
                            <a:pos x="236" y="148"/>
                          </a:cxn>
                          <a:cxn ang="0">
                            <a:pos x="266" y="172"/>
                          </a:cxn>
                          <a:cxn ang="0">
                            <a:pos x="294" y="102"/>
                          </a:cxn>
                          <a:cxn ang="0">
                            <a:pos x="336" y="40"/>
                          </a:cxn>
                          <a:cxn ang="0">
                            <a:pos x="376" y="40"/>
                          </a:cxn>
                          <a:cxn ang="0">
                            <a:pos x="392" y="18"/>
                          </a:cxn>
                          <a:cxn ang="0">
                            <a:pos x="346" y="8"/>
                          </a:cxn>
                          <a:cxn ang="0">
                            <a:pos x="240" y="64"/>
                          </a:cxn>
                          <a:cxn ang="0">
                            <a:pos x="214" y="18"/>
                          </a:cxn>
                          <a:cxn ang="0">
                            <a:pos x="126" y="48"/>
                          </a:cxn>
                          <a:cxn ang="0">
                            <a:pos x="110" y="0"/>
                          </a:cxn>
                          <a:cxn ang="0">
                            <a:pos x="98" y="76"/>
                          </a:cxn>
                          <a:cxn ang="0">
                            <a:pos x="6" y="268"/>
                          </a:cxn>
                        </a:cxnLst>
                        <a:rect l="0" t="0" r="r" b="b"/>
                        <a:pathLst>
                          <a:path w="392" h="354">
                            <a:moveTo>
                              <a:pt x="6" y="268"/>
                            </a:moveTo>
                            <a:lnTo>
                              <a:pt x="0" y="264"/>
                            </a:lnTo>
                            <a:lnTo>
                              <a:pt x="10" y="298"/>
                            </a:lnTo>
                            <a:lnTo>
                              <a:pt x="62" y="320"/>
                            </a:lnTo>
                            <a:lnTo>
                              <a:pt x="62" y="320"/>
                            </a:lnTo>
                            <a:lnTo>
                              <a:pt x="64" y="322"/>
                            </a:lnTo>
                            <a:lnTo>
                              <a:pt x="136" y="354"/>
                            </a:lnTo>
                            <a:lnTo>
                              <a:pt x="206" y="312"/>
                            </a:lnTo>
                            <a:lnTo>
                              <a:pt x="236" y="148"/>
                            </a:lnTo>
                            <a:lnTo>
                              <a:pt x="266" y="172"/>
                            </a:lnTo>
                            <a:lnTo>
                              <a:pt x="294" y="102"/>
                            </a:lnTo>
                            <a:lnTo>
                              <a:pt x="336" y="40"/>
                            </a:lnTo>
                            <a:lnTo>
                              <a:pt x="376" y="40"/>
                            </a:lnTo>
                            <a:lnTo>
                              <a:pt x="392" y="18"/>
                            </a:lnTo>
                            <a:lnTo>
                              <a:pt x="346" y="8"/>
                            </a:lnTo>
                            <a:lnTo>
                              <a:pt x="240" y="64"/>
                            </a:lnTo>
                            <a:lnTo>
                              <a:pt x="214" y="18"/>
                            </a:lnTo>
                            <a:lnTo>
                              <a:pt x="126" y="48"/>
                            </a:lnTo>
                            <a:lnTo>
                              <a:pt x="110" y="0"/>
                            </a:lnTo>
                            <a:lnTo>
                              <a:pt x="98" y="76"/>
                            </a:lnTo>
                            <a:lnTo>
                              <a:pt x="6" y="268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55" name="Freeform 303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414" y="1943"/>
                        <a:ext cx="6" cy="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0" y="2"/>
                          </a:cxn>
                          <a:cxn ang="0">
                            <a:pos x="6" y="6"/>
                          </a:cxn>
                          <a:cxn ang="0">
                            <a:pos x="0" y="0"/>
                          </a:cxn>
                        </a:cxnLst>
                        <a:rect l="0" t="0" r="r" b="b"/>
                        <a:pathLst>
                          <a:path w="6" h="6">
                            <a:moveTo>
                              <a:pt x="0" y="0"/>
                            </a:moveTo>
                            <a:lnTo>
                              <a:pt x="0" y="2"/>
                            </a:lnTo>
                            <a:lnTo>
                              <a:pt x="6" y="6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56" name="Freeform 303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512" y="1679"/>
                        <a:ext cx="12" cy="7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78"/>
                          </a:cxn>
                          <a:cxn ang="0">
                            <a:pos x="12" y="2"/>
                          </a:cxn>
                          <a:cxn ang="0">
                            <a:pos x="10" y="0"/>
                          </a:cxn>
                          <a:cxn ang="0">
                            <a:pos x="0" y="78"/>
                          </a:cxn>
                        </a:cxnLst>
                        <a:rect l="0" t="0" r="r" b="b"/>
                        <a:pathLst>
                          <a:path w="12" h="78">
                            <a:moveTo>
                              <a:pt x="0" y="78"/>
                            </a:moveTo>
                            <a:lnTo>
                              <a:pt x="12" y="2"/>
                            </a:lnTo>
                            <a:lnTo>
                              <a:pt x="10" y="0"/>
                            </a:lnTo>
                            <a:lnTo>
                              <a:pt x="0" y="78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57" name="Freeform 303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420" y="1757"/>
                        <a:ext cx="92" cy="19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58" y="60"/>
                          </a:cxn>
                          <a:cxn ang="0">
                            <a:pos x="0" y="192"/>
                          </a:cxn>
                          <a:cxn ang="0">
                            <a:pos x="92" y="0"/>
                          </a:cxn>
                          <a:cxn ang="0">
                            <a:pos x="58" y="60"/>
                          </a:cxn>
                        </a:cxnLst>
                        <a:rect l="0" t="0" r="r" b="b"/>
                        <a:pathLst>
                          <a:path w="92" h="192">
                            <a:moveTo>
                              <a:pt x="58" y="60"/>
                            </a:moveTo>
                            <a:lnTo>
                              <a:pt x="0" y="192"/>
                            </a:lnTo>
                            <a:lnTo>
                              <a:pt x="92" y="0"/>
                            </a:lnTo>
                            <a:lnTo>
                              <a:pt x="58" y="6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58" name="Freeform 303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522" y="1671"/>
                        <a:ext cx="2" cy="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6"/>
                          </a:cxn>
                          <a:cxn ang="0">
                            <a:pos x="2" y="2"/>
                          </a:cxn>
                          <a:cxn ang="0">
                            <a:pos x="0" y="0"/>
                          </a:cxn>
                          <a:cxn ang="0">
                            <a:pos x="0" y="6"/>
                          </a:cxn>
                        </a:cxnLst>
                        <a:rect l="0" t="0" r="r" b="b"/>
                        <a:pathLst>
                          <a:path w="2" h="6">
                            <a:moveTo>
                              <a:pt x="0" y="6"/>
                            </a:moveTo>
                            <a:lnTo>
                              <a:pt x="2" y="2"/>
                            </a:lnTo>
                            <a:lnTo>
                              <a:pt x="0" y="0"/>
                            </a:lnTo>
                            <a:lnTo>
                              <a:pt x="0" y="6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59" name="Freeform 303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122" y="1471"/>
                        <a:ext cx="396" cy="46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82" y="50"/>
                          </a:cxn>
                          <a:cxn ang="0">
                            <a:pos x="234" y="78"/>
                          </a:cxn>
                          <a:cxn ang="0">
                            <a:pos x="206" y="104"/>
                          </a:cxn>
                          <a:cxn ang="0">
                            <a:pos x="142" y="84"/>
                          </a:cxn>
                          <a:cxn ang="0">
                            <a:pos x="0" y="128"/>
                          </a:cxn>
                          <a:cxn ang="0">
                            <a:pos x="66" y="422"/>
                          </a:cxn>
                          <a:cxn ang="0">
                            <a:pos x="172" y="460"/>
                          </a:cxn>
                          <a:cxn ang="0">
                            <a:pos x="264" y="448"/>
                          </a:cxn>
                          <a:cxn ang="0">
                            <a:pos x="298" y="468"/>
                          </a:cxn>
                          <a:cxn ang="0">
                            <a:pos x="354" y="344"/>
                          </a:cxn>
                          <a:cxn ang="0">
                            <a:pos x="386" y="284"/>
                          </a:cxn>
                          <a:cxn ang="0">
                            <a:pos x="396" y="200"/>
                          </a:cxn>
                          <a:cxn ang="0">
                            <a:pos x="332" y="22"/>
                          </a:cxn>
                          <a:cxn ang="0">
                            <a:pos x="324" y="0"/>
                          </a:cxn>
                          <a:cxn ang="0">
                            <a:pos x="282" y="50"/>
                          </a:cxn>
                        </a:cxnLst>
                        <a:rect l="0" t="0" r="r" b="b"/>
                        <a:pathLst>
                          <a:path w="396" h="468">
                            <a:moveTo>
                              <a:pt x="282" y="50"/>
                            </a:moveTo>
                            <a:lnTo>
                              <a:pt x="234" y="78"/>
                            </a:lnTo>
                            <a:lnTo>
                              <a:pt x="206" y="104"/>
                            </a:lnTo>
                            <a:lnTo>
                              <a:pt x="142" y="84"/>
                            </a:lnTo>
                            <a:lnTo>
                              <a:pt x="0" y="128"/>
                            </a:lnTo>
                            <a:lnTo>
                              <a:pt x="66" y="422"/>
                            </a:lnTo>
                            <a:lnTo>
                              <a:pt x="172" y="460"/>
                            </a:lnTo>
                            <a:lnTo>
                              <a:pt x="264" y="448"/>
                            </a:lnTo>
                            <a:lnTo>
                              <a:pt x="298" y="468"/>
                            </a:lnTo>
                            <a:lnTo>
                              <a:pt x="354" y="344"/>
                            </a:lnTo>
                            <a:lnTo>
                              <a:pt x="386" y="284"/>
                            </a:lnTo>
                            <a:lnTo>
                              <a:pt x="396" y="200"/>
                            </a:lnTo>
                            <a:lnTo>
                              <a:pt x="332" y="22"/>
                            </a:lnTo>
                            <a:lnTo>
                              <a:pt x="324" y="0"/>
                            </a:lnTo>
                            <a:lnTo>
                              <a:pt x="282" y="5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60" name="Freeform 303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952" y="895"/>
                        <a:ext cx="102" cy="35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0" y="132"/>
                          </a:cxn>
                          <a:cxn ang="0">
                            <a:pos x="2" y="0"/>
                          </a:cxn>
                          <a:cxn ang="0">
                            <a:pos x="0" y="0"/>
                          </a:cxn>
                          <a:cxn ang="0">
                            <a:pos x="38" y="132"/>
                          </a:cxn>
                          <a:cxn ang="0">
                            <a:pos x="102" y="358"/>
                          </a:cxn>
                          <a:cxn ang="0">
                            <a:pos x="80" y="276"/>
                          </a:cxn>
                          <a:cxn ang="0">
                            <a:pos x="40" y="132"/>
                          </a:cxn>
                        </a:cxnLst>
                        <a:rect l="0" t="0" r="r" b="b"/>
                        <a:pathLst>
                          <a:path w="102" h="358">
                            <a:moveTo>
                              <a:pt x="40" y="132"/>
                            </a:moveTo>
                            <a:lnTo>
                              <a:pt x="2" y="0"/>
                            </a:lnTo>
                            <a:lnTo>
                              <a:pt x="0" y="0"/>
                            </a:lnTo>
                            <a:lnTo>
                              <a:pt x="38" y="132"/>
                            </a:lnTo>
                            <a:lnTo>
                              <a:pt x="102" y="358"/>
                            </a:lnTo>
                            <a:lnTo>
                              <a:pt x="80" y="276"/>
                            </a:lnTo>
                            <a:lnTo>
                              <a:pt x="40" y="13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61" name="Freeform 303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054" y="1253"/>
                        <a:ext cx="62" cy="1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10" y="84"/>
                          </a:cxn>
                          <a:cxn ang="0">
                            <a:pos x="62" y="136"/>
                          </a:cxn>
                          <a:cxn ang="0">
                            <a:pos x="12" y="82"/>
                          </a:cxn>
                          <a:cxn ang="0">
                            <a:pos x="0" y="0"/>
                          </a:cxn>
                        </a:cxnLst>
                        <a:rect l="0" t="0" r="r" b="b"/>
                        <a:pathLst>
                          <a:path w="62" h="136">
                            <a:moveTo>
                              <a:pt x="0" y="0"/>
                            </a:moveTo>
                            <a:lnTo>
                              <a:pt x="10" y="84"/>
                            </a:lnTo>
                            <a:lnTo>
                              <a:pt x="62" y="136"/>
                            </a:lnTo>
                            <a:lnTo>
                              <a:pt x="12" y="82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62" name="Freeform 303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534" y="1321"/>
                        <a:ext cx="472" cy="26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72" y="190"/>
                          </a:cxn>
                          <a:cxn ang="0">
                            <a:pos x="434" y="138"/>
                          </a:cxn>
                          <a:cxn ang="0">
                            <a:pos x="444" y="68"/>
                          </a:cxn>
                          <a:cxn ang="0">
                            <a:pos x="364" y="0"/>
                          </a:cxn>
                          <a:cxn ang="0">
                            <a:pos x="0" y="120"/>
                          </a:cxn>
                          <a:cxn ang="0">
                            <a:pos x="364" y="4"/>
                          </a:cxn>
                          <a:cxn ang="0">
                            <a:pos x="440" y="70"/>
                          </a:cxn>
                          <a:cxn ang="0">
                            <a:pos x="430" y="138"/>
                          </a:cxn>
                          <a:cxn ang="0">
                            <a:pos x="470" y="190"/>
                          </a:cxn>
                          <a:cxn ang="0">
                            <a:pos x="442" y="260"/>
                          </a:cxn>
                          <a:cxn ang="0">
                            <a:pos x="444" y="258"/>
                          </a:cxn>
                          <a:cxn ang="0">
                            <a:pos x="472" y="190"/>
                          </a:cxn>
                        </a:cxnLst>
                        <a:rect l="0" t="0" r="r" b="b"/>
                        <a:pathLst>
                          <a:path w="472" h="260">
                            <a:moveTo>
                              <a:pt x="472" y="190"/>
                            </a:moveTo>
                            <a:lnTo>
                              <a:pt x="434" y="138"/>
                            </a:lnTo>
                            <a:lnTo>
                              <a:pt x="444" y="68"/>
                            </a:lnTo>
                            <a:lnTo>
                              <a:pt x="364" y="0"/>
                            </a:lnTo>
                            <a:lnTo>
                              <a:pt x="0" y="120"/>
                            </a:lnTo>
                            <a:lnTo>
                              <a:pt x="364" y="4"/>
                            </a:lnTo>
                            <a:lnTo>
                              <a:pt x="440" y="70"/>
                            </a:lnTo>
                            <a:lnTo>
                              <a:pt x="430" y="138"/>
                            </a:lnTo>
                            <a:lnTo>
                              <a:pt x="470" y="190"/>
                            </a:lnTo>
                            <a:lnTo>
                              <a:pt x="442" y="260"/>
                            </a:lnTo>
                            <a:lnTo>
                              <a:pt x="444" y="258"/>
                            </a:lnTo>
                            <a:lnTo>
                              <a:pt x="472" y="19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63" name="Freeform 303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516" y="1325"/>
                        <a:ext cx="382" cy="12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72"/>
                          </a:cxn>
                          <a:cxn ang="0">
                            <a:pos x="16" y="120"/>
                          </a:cxn>
                          <a:cxn ang="0">
                            <a:pos x="382" y="0"/>
                          </a:cxn>
                          <a:cxn ang="0">
                            <a:pos x="18" y="116"/>
                          </a:cxn>
                          <a:cxn ang="0">
                            <a:pos x="2" y="70"/>
                          </a:cxn>
                          <a:cxn ang="0">
                            <a:pos x="0" y="72"/>
                          </a:cxn>
                        </a:cxnLst>
                        <a:rect l="0" t="0" r="r" b="b"/>
                        <a:pathLst>
                          <a:path w="382" h="120">
                            <a:moveTo>
                              <a:pt x="0" y="72"/>
                            </a:moveTo>
                            <a:lnTo>
                              <a:pt x="16" y="120"/>
                            </a:lnTo>
                            <a:lnTo>
                              <a:pt x="382" y="0"/>
                            </a:lnTo>
                            <a:lnTo>
                              <a:pt x="18" y="116"/>
                            </a:lnTo>
                            <a:lnTo>
                              <a:pt x="2" y="70"/>
                            </a:lnTo>
                            <a:lnTo>
                              <a:pt x="0" y="7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64" name="Freeform 304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946" y="1581"/>
                        <a:ext cx="126" cy="16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10"/>
                          </a:cxn>
                          <a:cxn ang="0">
                            <a:pos x="62" y="168"/>
                          </a:cxn>
                          <a:cxn ang="0">
                            <a:pos x="126" y="142"/>
                          </a:cxn>
                          <a:cxn ang="0">
                            <a:pos x="126" y="80"/>
                          </a:cxn>
                          <a:cxn ang="0">
                            <a:pos x="30" y="2"/>
                          </a:cxn>
                          <a:cxn ang="0">
                            <a:pos x="30" y="0"/>
                          </a:cxn>
                          <a:cxn ang="0">
                            <a:pos x="0" y="10"/>
                          </a:cxn>
                        </a:cxnLst>
                        <a:rect l="0" t="0" r="r" b="b"/>
                        <a:pathLst>
                          <a:path w="126" h="168">
                            <a:moveTo>
                              <a:pt x="0" y="10"/>
                            </a:moveTo>
                            <a:lnTo>
                              <a:pt x="62" y="168"/>
                            </a:lnTo>
                            <a:lnTo>
                              <a:pt x="126" y="142"/>
                            </a:lnTo>
                            <a:lnTo>
                              <a:pt x="126" y="80"/>
                            </a:lnTo>
                            <a:lnTo>
                              <a:pt x="30" y="2"/>
                            </a:lnTo>
                            <a:lnTo>
                              <a:pt x="30" y="0"/>
                            </a:lnTo>
                            <a:lnTo>
                              <a:pt x="0" y="1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65" name="Freeform 304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446" y="1325"/>
                        <a:ext cx="558" cy="39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528" y="66"/>
                          </a:cxn>
                          <a:cxn ang="0">
                            <a:pos x="452" y="0"/>
                          </a:cxn>
                          <a:cxn ang="0">
                            <a:pos x="86" y="120"/>
                          </a:cxn>
                          <a:cxn ang="0">
                            <a:pos x="70" y="72"/>
                          </a:cxn>
                          <a:cxn ang="0">
                            <a:pos x="72" y="70"/>
                          </a:cxn>
                          <a:cxn ang="0">
                            <a:pos x="88" y="116"/>
                          </a:cxn>
                          <a:cxn ang="0">
                            <a:pos x="72" y="64"/>
                          </a:cxn>
                          <a:cxn ang="0">
                            <a:pos x="0" y="146"/>
                          </a:cxn>
                          <a:cxn ang="0">
                            <a:pos x="8" y="168"/>
                          </a:cxn>
                          <a:cxn ang="0">
                            <a:pos x="2" y="150"/>
                          </a:cxn>
                          <a:cxn ang="0">
                            <a:pos x="4" y="144"/>
                          </a:cxn>
                          <a:cxn ang="0">
                            <a:pos x="78" y="344"/>
                          </a:cxn>
                          <a:cxn ang="0">
                            <a:pos x="76" y="346"/>
                          </a:cxn>
                          <a:cxn ang="0">
                            <a:pos x="78" y="348"/>
                          </a:cxn>
                          <a:cxn ang="0">
                            <a:pos x="96" y="398"/>
                          </a:cxn>
                          <a:cxn ang="0">
                            <a:pos x="182" y="372"/>
                          </a:cxn>
                          <a:cxn ang="0">
                            <a:pos x="180" y="372"/>
                          </a:cxn>
                          <a:cxn ang="0">
                            <a:pos x="498" y="262"/>
                          </a:cxn>
                          <a:cxn ang="0">
                            <a:pos x="498" y="262"/>
                          </a:cxn>
                          <a:cxn ang="0">
                            <a:pos x="498" y="262"/>
                          </a:cxn>
                          <a:cxn ang="0">
                            <a:pos x="528" y="252"/>
                          </a:cxn>
                          <a:cxn ang="0">
                            <a:pos x="558" y="186"/>
                          </a:cxn>
                          <a:cxn ang="0">
                            <a:pos x="518" y="134"/>
                          </a:cxn>
                          <a:cxn ang="0">
                            <a:pos x="528" y="66"/>
                          </a:cxn>
                        </a:cxnLst>
                        <a:rect l="0" t="0" r="r" b="b"/>
                        <a:pathLst>
                          <a:path w="558" h="398">
                            <a:moveTo>
                              <a:pt x="528" y="66"/>
                            </a:moveTo>
                            <a:lnTo>
                              <a:pt x="452" y="0"/>
                            </a:lnTo>
                            <a:lnTo>
                              <a:pt x="86" y="120"/>
                            </a:lnTo>
                            <a:lnTo>
                              <a:pt x="70" y="72"/>
                            </a:lnTo>
                            <a:lnTo>
                              <a:pt x="72" y="70"/>
                            </a:lnTo>
                            <a:lnTo>
                              <a:pt x="88" y="116"/>
                            </a:lnTo>
                            <a:lnTo>
                              <a:pt x="72" y="64"/>
                            </a:lnTo>
                            <a:lnTo>
                              <a:pt x="0" y="146"/>
                            </a:lnTo>
                            <a:lnTo>
                              <a:pt x="8" y="168"/>
                            </a:lnTo>
                            <a:lnTo>
                              <a:pt x="2" y="150"/>
                            </a:lnTo>
                            <a:lnTo>
                              <a:pt x="4" y="144"/>
                            </a:lnTo>
                            <a:lnTo>
                              <a:pt x="78" y="344"/>
                            </a:lnTo>
                            <a:lnTo>
                              <a:pt x="76" y="346"/>
                            </a:lnTo>
                            <a:lnTo>
                              <a:pt x="78" y="348"/>
                            </a:lnTo>
                            <a:lnTo>
                              <a:pt x="96" y="398"/>
                            </a:lnTo>
                            <a:lnTo>
                              <a:pt x="182" y="372"/>
                            </a:lnTo>
                            <a:lnTo>
                              <a:pt x="180" y="372"/>
                            </a:lnTo>
                            <a:lnTo>
                              <a:pt x="498" y="262"/>
                            </a:lnTo>
                            <a:lnTo>
                              <a:pt x="498" y="262"/>
                            </a:lnTo>
                            <a:lnTo>
                              <a:pt x="498" y="262"/>
                            </a:lnTo>
                            <a:lnTo>
                              <a:pt x="528" y="252"/>
                            </a:lnTo>
                            <a:lnTo>
                              <a:pt x="558" y="186"/>
                            </a:lnTo>
                            <a:lnTo>
                              <a:pt x="518" y="134"/>
                            </a:lnTo>
                            <a:lnTo>
                              <a:pt x="528" y="66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66" name="Freeform 304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952" y="895"/>
                        <a:ext cx="102" cy="35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0" y="132"/>
                          </a:cxn>
                          <a:cxn ang="0">
                            <a:pos x="2" y="0"/>
                          </a:cxn>
                          <a:cxn ang="0">
                            <a:pos x="0" y="0"/>
                          </a:cxn>
                          <a:cxn ang="0">
                            <a:pos x="38" y="132"/>
                          </a:cxn>
                          <a:cxn ang="0">
                            <a:pos x="102" y="358"/>
                          </a:cxn>
                          <a:cxn ang="0">
                            <a:pos x="80" y="276"/>
                          </a:cxn>
                          <a:cxn ang="0">
                            <a:pos x="40" y="132"/>
                          </a:cxn>
                        </a:cxnLst>
                        <a:rect l="0" t="0" r="r" b="b"/>
                        <a:pathLst>
                          <a:path w="102" h="358">
                            <a:moveTo>
                              <a:pt x="40" y="132"/>
                            </a:moveTo>
                            <a:lnTo>
                              <a:pt x="2" y="0"/>
                            </a:lnTo>
                            <a:lnTo>
                              <a:pt x="0" y="0"/>
                            </a:lnTo>
                            <a:lnTo>
                              <a:pt x="38" y="132"/>
                            </a:lnTo>
                            <a:lnTo>
                              <a:pt x="102" y="358"/>
                            </a:lnTo>
                            <a:lnTo>
                              <a:pt x="80" y="276"/>
                            </a:lnTo>
                            <a:lnTo>
                              <a:pt x="40" y="13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67" name="Freeform 304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982" y="1389"/>
                        <a:ext cx="74" cy="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2"/>
                          </a:cxn>
                          <a:cxn ang="0">
                            <a:pos x="74" y="18"/>
                          </a:cxn>
                          <a:cxn ang="0">
                            <a:pos x="14" y="4"/>
                          </a:cxn>
                          <a:cxn ang="0">
                            <a:pos x="0" y="0"/>
                          </a:cxn>
                          <a:cxn ang="0">
                            <a:pos x="0" y="2"/>
                          </a:cxn>
                        </a:cxnLst>
                        <a:rect l="0" t="0" r="r" b="b"/>
                        <a:pathLst>
                          <a:path w="74" h="18">
                            <a:moveTo>
                              <a:pt x="0" y="2"/>
                            </a:moveTo>
                            <a:lnTo>
                              <a:pt x="74" y="18"/>
                            </a:lnTo>
                            <a:lnTo>
                              <a:pt x="14" y="4"/>
                            </a:lnTo>
                            <a:lnTo>
                              <a:pt x="0" y="0"/>
                            </a:lnTo>
                            <a:lnTo>
                              <a:pt x="0" y="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68" name="Freeform 304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054" y="1253"/>
                        <a:ext cx="62" cy="1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10" y="84"/>
                          </a:cxn>
                          <a:cxn ang="0">
                            <a:pos x="62" y="136"/>
                          </a:cxn>
                          <a:cxn ang="0">
                            <a:pos x="12" y="82"/>
                          </a:cxn>
                          <a:cxn ang="0">
                            <a:pos x="0" y="0"/>
                          </a:cxn>
                        </a:cxnLst>
                        <a:rect l="0" t="0" r="r" b="b"/>
                        <a:pathLst>
                          <a:path w="62" h="136">
                            <a:moveTo>
                              <a:pt x="0" y="0"/>
                            </a:moveTo>
                            <a:lnTo>
                              <a:pt x="10" y="84"/>
                            </a:lnTo>
                            <a:lnTo>
                              <a:pt x="62" y="136"/>
                            </a:lnTo>
                            <a:lnTo>
                              <a:pt x="12" y="82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69" name="Freeform 304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056" y="1407"/>
                        <a:ext cx="50" cy="1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50" y="12"/>
                          </a:cxn>
                          <a:cxn ang="0">
                            <a:pos x="0" y="0"/>
                          </a:cxn>
                          <a:cxn ang="0">
                            <a:pos x="50" y="14"/>
                          </a:cxn>
                          <a:cxn ang="0">
                            <a:pos x="50" y="12"/>
                          </a:cxn>
                        </a:cxnLst>
                        <a:rect l="0" t="0" r="r" b="b"/>
                        <a:pathLst>
                          <a:path w="50" h="14">
                            <a:moveTo>
                              <a:pt x="50" y="12"/>
                            </a:moveTo>
                            <a:lnTo>
                              <a:pt x="0" y="0"/>
                            </a:lnTo>
                            <a:lnTo>
                              <a:pt x="50" y="14"/>
                            </a:lnTo>
                            <a:lnTo>
                              <a:pt x="50" y="1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70" name="Freeform 304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968" y="1387"/>
                        <a:ext cx="138" cy="26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0" y="2"/>
                          </a:cxn>
                          <a:cxn ang="0">
                            <a:pos x="0" y="72"/>
                          </a:cxn>
                          <a:cxn ang="0">
                            <a:pos x="38" y="124"/>
                          </a:cxn>
                          <a:cxn ang="0">
                            <a:pos x="10" y="192"/>
                          </a:cxn>
                          <a:cxn ang="0">
                            <a:pos x="8" y="194"/>
                          </a:cxn>
                          <a:cxn ang="0">
                            <a:pos x="8" y="196"/>
                          </a:cxn>
                          <a:cxn ang="0">
                            <a:pos x="10" y="194"/>
                          </a:cxn>
                          <a:cxn ang="0">
                            <a:pos x="104" y="268"/>
                          </a:cxn>
                          <a:cxn ang="0">
                            <a:pos x="104" y="226"/>
                          </a:cxn>
                          <a:cxn ang="0">
                            <a:pos x="134" y="80"/>
                          </a:cxn>
                          <a:cxn ang="0">
                            <a:pos x="104" y="56"/>
                          </a:cxn>
                          <a:cxn ang="0">
                            <a:pos x="136" y="40"/>
                          </a:cxn>
                          <a:cxn ang="0">
                            <a:pos x="138" y="34"/>
                          </a:cxn>
                          <a:cxn ang="0">
                            <a:pos x="88" y="20"/>
                          </a:cxn>
                          <a:cxn ang="0">
                            <a:pos x="14" y="4"/>
                          </a:cxn>
                          <a:cxn ang="0">
                            <a:pos x="14" y="2"/>
                          </a:cxn>
                          <a:cxn ang="0">
                            <a:pos x="28" y="6"/>
                          </a:cxn>
                          <a:cxn ang="0">
                            <a:pos x="6" y="0"/>
                          </a:cxn>
                          <a:cxn ang="0">
                            <a:pos x="10" y="2"/>
                          </a:cxn>
                        </a:cxnLst>
                        <a:rect l="0" t="0" r="r" b="b"/>
                        <a:pathLst>
                          <a:path w="138" h="268">
                            <a:moveTo>
                              <a:pt x="10" y="2"/>
                            </a:moveTo>
                            <a:lnTo>
                              <a:pt x="0" y="72"/>
                            </a:lnTo>
                            <a:lnTo>
                              <a:pt x="38" y="124"/>
                            </a:lnTo>
                            <a:lnTo>
                              <a:pt x="10" y="192"/>
                            </a:lnTo>
                            <a:lnTo>
                              <a:pt x="8" y="194"/>
                            </a:lnTo>
                            <a:lnTo>
                              <a:pt x="8" y="196"/>
                            </a:lnTo>
                            <a:lnTo>
                              <a:pt x="10" y="194"/>
                            </a:lnTo>
                            <a:lnTo>
                              <a:pt x="104" y="268"/>
                            </a:lnTo>
                            <a:lnTo>
                              <a:pt x="104" y="226"/>
                            </a:lnTo>
                            <a:lnTo>
                              <a:pt x="134" y="80"/>
                            </a:lnTo>
                            <a:lnTo>
                              <a:pt x="104" y="56"/>
                            </a:lnTo>
                            <a:lnTo>
                              <a:pt x="136" y="40"/>
                            </a:lnTo>
                            <a:lnTo>
                              <a:pt x="138" y="34"/>
                            </a:lnTo>
                            <a:lnTo>
                              <a:pt x="88" y="20"/>
                            </a:lnTo>
                            <a:lnTo>
                              <a:pt x="14" y="4"/>
                            </a:lnTo>
                            <a:lnTo>
                              <a:pt x="14" y="2"/>
                            </a:lnTo>
                            <a:lnTo>
                              <a:pt x="28" y="6"/>
                            </a:lnTo>
                            <a:lnTo>
                              <a:pt x="6" y="0"/>
                            </a:lnTo>
                            <a:lnTo>
                              <a:pt x="10" y="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71" name="Freeform 304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054" y="1253"/>
                        <a:ext cx="12" cy="8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2" y="82"/>
                          </a:cxn>
                          <a:cxn ang="0">
                            <a:pos x="0" y="0"/>
                          </a:cxn>
                          <a:cxn ang="0">
                            <a:pos x="6" y="58"/>
                          </a:cxn>
                          <a:cxn ang="0">
                            <a:pos x="12" y="82"/>
                          </a:cxn>
                        </a:cxnLst>
                        <a:rect l="0" t="0" r="r" b="b"/>
                        <a:pathLst>
                          <a:path w="12" h="82">
                            <a:moveTo>
                              <a:pt x="12" y="82"/>
                            </a:moveTo>
                            <a:lnTo>
                              <a:pt x="0" y="0"/>
                            </a:lnTo>
                            <a:lnTo>
                              <a:pt x="6" y="58"/>
                            </a:lnTo>
                            <a:lnTo>
                              <a:pt x="12" y="8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72" name="Freeform 304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952" y="895"/>
                        <a:ext cx="102" cy="35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8" y="132"/>
                          </a:cxn>
                          <a:cxn ang="0">
                            <a:pos x="102" y="358"/>
                          </a:cxn>
                          <a:cxn ang="0">
                            <a:pos x="80" y="276"/>
                          </a:cxn>
                          <a:cxn ang="0">
                            <a:pos x="40" y="132"/>
                          </a:cxn>
                          <a:cxn ang="0">
                            <a:pos x="2" y="0"/>
                          </a:cxn>
                          <a:cxn ang="0">
                            <a:pos x="0" y="0"/>
                          </a:cxn>
                          <a:cxn ang="0">
                            <a:pos x="8" y="34"/>
                          </a:cxn>
                          <a:cxn ang="0">
                            <a:pos x="38" y="132"/>
                          </a:cxn>
                        </a:cxnLst>
                        <a:rect l="0" t="0" r="r" b="b"/>
                        <a:pathLst>
                          <a:path w="102" h="358">
                            <a:moveTo>
                              <a:pt x="38" y="132"/>
                            </a:moveTo>
                            <a:lnTo>
                              <a:pt x="102" y="358"/>
                            </a:lnTo>
                            <a:lnTo>
                              <a:pt x="80" y="276"/>
                            </a:lnTo>
                            <a:lnTo>
                              <a:pt x="40" y="132"/>
                            </a:lnTo>
                            <a:lnTo>
                              <a:pt x="2" y="0"/>
                            </a:lnTo>
                            <a:lnTo>
                              <a:pt x="0" y="0"/>
                            </a:lnTo>
                            <a:lnTo>
                              <a:pt x="8" y="34"/>
                            </a:lnTo>
                            <a:lnTo>
                              <a:pt x="38" y="13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73" name="Freeform 304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952" y="895"/>
                        <a:ext cx="8" cy="3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" y="34"/>
                          </a:cxn>
                          <a:cxn ang="0">
                            <a:pos x="0" y="0"/>
                          </a:cxn>
                          <a:cxn ang="0">
                            <a:pos x="0" y="0"/>
                          </a:cxn>
                          <a:cxn ang="0">
                            <a:pos x="8" y="34"/>
                          </a:cxn>
                        </a:cxnLst>
                        <a:rect l="0" t="0" r="r" b="b"/>
                        <a:pathLst>
                          <a:path w="8" h="34">
                            <a:moveTo>
                              <a:pt x="8" y="34"/>
                            </a:moveTo>
                            <a:lnTo>
                              <a:pt x="0" y="0"/>
                            </a:lnTo>
                            <a:lnTo>
                              <a:pt x="0" y="0"/>
                            </a:lnTo>
                            <a:lnTo>
                              <a:pt x="8" y="34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74" name="Freeform 305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066" y="1335"/>
                        <a:ext cx="50" cy="5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50" y="54"/>
                          </a:cxn>
                          <a:cxn ang="0">
                            <a:pos x="0" y="0"/>
                          </a:cxn>
                          <a:cxn ang="0">
                            <a:pos x="46" y="50"/>
                          </a:cxn>
                          <a:cxn ang="0">
                            <a:pos x="50" y="54"/>
                          </a:cxn>
                        </a:cxnLst>
                        <a:rect l="0" t="0" r="r" b="b"/>
                        <a:pathLst>
                          <a:path w="50" h="54">
                            <a:moveTo>
                              <a:pt x="50" y="54"/>
                            </a:moveTo>
                            <a:lnTo>
                              <a:pt x="0" y="0"/>
                            </a:lnTo>
                            <a:lnTo>
                              <a:pt x="46" y="50"/>
                            </a:lnTo>
                            <a:lnTo>
                              <a:pt x="50" y="54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75" name="Freeform 305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060" y="1311"/>
                        <a:ext cx="52" cy="7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" y="26"/>
                          </a:cxn>
                          <a:cxn ang="0">
                            <a:pos x="52" y="74"/>
                          </a:cxn>
                          <a:cxn ang="0">
                            <a:pos x="6" y="24"/>
                          </a:cxn>
                          <a:cxn ang="0">
                            <a:pos x="0" y="0"/>
                          </a:cxn>
                          <a:cxn ang="0">
                            <a:pos x="4" y="26"/>
                          </a:cxn>
                        </a:cxnLst>
                        <a:rect l="0" t="0" r="r" b="b"/>
                        <a:pathLst>
                          <a:path w="52" h="74">
                            <a:moveTo>
                              <a:pt x="4" y="26"/>
                            </a:moveTo>
                            <a:lnTo>
                              <a:pt x="52" y="74"/>
                            </a:lnTo>
                            <a:lnTo>
                              <a:pt x="6" y="24"/>
                            </a:lnTo>
                            <a:lnTo>
                              <a:pt x="0" y="0"/>
                            </a:lnTo>
                            <a:lnTo>
                              <a:pt x="4" y="26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</p:grpSp>
                <p:sp>
                  <p:nvSpPr>
                    <p:cNvPr id="281" name="Line 308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360909" y="5385612"/>
                      <a:ext cx="1493" cy="1493"/>
                    </a:xfrm>
                    <a:prstGeom prst="line">
                      <a:avLst/>
                    </a:prstGeom>
                    <a:grpFill/>
                    <a:ln w="6350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chemeClr val="tx2"/>
                        </a:solidFill>
                        <a:ea typeface="ＭＳ Ｐゴシック" pitchFamily="-97" charset="-128"/>
                      </a:endParaRPr>
                    </a:p>
                  </p:txBody>
                </p:sp>
              </p:grpSp>
              <p:sp>
                <p:nvSpPr>
                  <p:cNvPr id="268" name="Line 3117"/>
                  <p:cNvSpPr>
                    <a:spLocks noChangeShapeType="1"/>
                  </p:cNvSpPr>
                  <p:nvPr/>
                </p:nvSpPr>
                <p:spPr bwMode="auto">
                  <a:xfrm>
                    <a:off x="7947449" y="1089044"/>
                    <a:ext cx="1493" cy="1493"/>
                  </a:xfrm>
                  <a:prstGeom prst="line">
                    <a:avLst/>
                  </a:prstGeom>
                  <a:grpFill/>
                  <a:ln w="6350">
                    <a:solidFill>
                      <a:schemeClr val="tx2">
                        <a:lumMod val="7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da-DK">
                      <a:solidFill>
                        <a:schemeClr val="tx2"/>
                      </a:solidFill>
                      <a:ea typeface="ＭＳ Ｐゴシック" pitchFamily="-97" charset="-128"/>
                    </a:endParaRPr>
                  </a:p>
                </p:txBody>
              </p:sp>
              <p:sp>
                <p:nvSpPr>
                  <p:cNvPr id="269" name="Line 3118"/>
                  <p:cNvSpPr>
                    <a:spLocks noChangeShapeType="1"/>
                  </p:cNvSpPr>
                  <p:nvPr/>
                </p:nvSpPr>
                <p:spPr bwMode="auto">
                  <a:xfrm>
                    <a:off x="7947449" y="1089044"/>
                    <a:ext cx="1493" cy="1493"/>
                  </a:xfrm>
                  <a:prstGeom prst="line">
                    <a:avLst/>
                  </a:prstGeom>
                  <a:grpFill/>
                  <a:ln w="6350">
                    <a:solidFill>
                      <a:schemeClr val="tx2">
                        <a:lumMod val="7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da-DK">
                      <a:solidFill>
                        <a:schemeClr val="tx2"/>
                      </a:solidFill>
                      <a:ea typeface="ＭＳ Ｐゴシック" pitchFamily="-97" charset="-128"/>
                    </a:endParaRPr>
                  </a:p>
                </p:txBody>
              </p:sp>
              <p:sp>
                <p:nvSpPr>
                  <p:cNvPr id="270" name="Line 3119"/>
                  <p:cNvSpPr>
                    <a:spLocks noChangeShapeType="1"/>
                  </p:cNvSpPr>
                  <p:nvPr/>
                </p:nvSpPr>
                <p:spPr bwMode="auto">
                  <a:xfrm>
                    <a:off x="7875804" y="1954760"/>
                    <a:ext cx="1493" cy="1493"/>
                  </a:xfrm>
                  <a:prstGeom prst="line">
                    <a:avLst/>
                  </a:prstGeom>
                  <a:grpFill/>
                  <a:ln w="6350">
                    <a:solidFill>
                      <a:schemeClr val="tx2">
                        <a:lumMod val="75000"/>
                      </a:schemeClr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da-DK">
                      <a:solidFill>
                        <a:schemeClr val="tx2"/>
                      </a:solidFill>
                      <a:ea typeface="ＭＳ Ｐゴシック" pitchFamily="-97" charset="-128"/>
                    </a:endParaRPr>
                  </a:p>
                </p:txBody>
              </p:sp>
              <p:sp>
                <p:nvSpPr>
                  <p:cNvPr id="271" name="Line 3120"/>
                  <p:cNvSpPr>
                    <a:spLocks noChangeShapeType="1"/>
                  </p:cNvSpPr>
                  <p:nvPr/>
                </p:nvSpPr>
                <p:spPr bwMode="auto">
                  <a:xfrm>
                    <a:off x="8240002" y="1742809"/>
                    <a:ext cx="1493" cy="1493"/>
                  </a:xfrm>
                  <a:prstGeom prst="line">
                    <a:avLst/>
                  </a:prstGeom>
                  <a:grpFill/>
                  <a:ln w="6350">
                    <a:solidFill>
                      <a:schemeClr val="tx2">
                        <a:lumMod val="75000"/>
                      </a:schemeClr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da-DK">
                      <a:solidFill>
                        <a:schemeClr val="tx2"/>
                      </a:solidFill>
                      <a:ea typeface="ＭＳ Ｐゴシック" pitchFamily="-97" charset="-128"/>
                    </a:endParaRPr>
                  </a:p>
                </p:txBody>
              </p:sp>
            </p:grpSp>
          </p:grpSp>
        </p:grpSp>
      </p:grpSp>
      <p:sp>
        <p:nvSpPr>
          <p:cNvPr id="532" name="Pladsholder til tekst 1"/>
          <p:cNvSpPr>
            <a:spLocks noGrp="1"/>
          </p:cNvSpPr>
          <p:nvPr>
            <p:ph type="body" idx="4294967295"/>
          </p:nvPr>
        </p:nvSpPr>
        <p:spPr>
          <a:xfrm>
            <a:off x="457200" y="133350"/>
            <a:ext cx="8229599" cy="1314450"/>
          </a:xfrm>
          <a:prstGeom prst="rect">
            <a:avLst/>
          </a:prstGeo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da-DK" sz="3600" dirty="0" smtClean="0">
                <a:latin typeface="Calibri" pitchFamily="-108" charset="0"/>
                <a:ea typeface="ＭＳ Ｐゴシック" pitchFamily="-108" charset="-128"/>
              </a:rPr>
              <a:t>Promise Scholarship </a:t>
            </a:r>
            <a:r>
              <a:rPr lang="da-DK" sz="3600" dirty="0" smtClean="0">
                <a:latin typeface="Calibri" pitchFamily="-108" charset="0"/>
                <a:ea typeface="ＭＳ Ｐゴシック" pitchFamily="-108" charset="-128"/>
              </a:rPr>
              <a:t>Programs</a:t>
            </a:r>
          </a:p>
          <a:p>
            <a:pPr algn="ctr">
              <a:buFont typeface="Arial" charset="0"/>
              <a:buNone/>
            </a:pPr>
            <a:r>
              <a:rPr lang="da-DK" sz="2800" dirty="0" smtClean="0">
                <a:latin typeface="Calibri" pitchFamily="-108" charset="0"/>
                <a:ea typeface="ＭＳ Ｐゴシック" pitchFamily="-108" charset="-128"/>
              </a:rPr>
              <a:t>(by date announced)</a:t>
            </a:r>
          </a:p>
        </p:txBody>
      </p:sp>
      <p:sp>
        <p:nvSpPr>
          <p:cNvPr id="649" name="TextBox 648"/>
          <p:cNvSpPr txBox="1"/>
          <p:nvPr/>
        </p:nvSpPr>
        <p:spPr>
          <a:xfrm>
            <a:off x="5067300" y="3143251"/>
            <a:ext cx="124777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bg2">
                    <a:lumMod val="10000"/>
                  </a:schemeClr>
                </a:solidFill>
              </a:rPr>
              <a:t>Kalamazoo Promise</a:t>
            </a:r>
            <a:endParaRPr lang="en-US" sz="9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651" name="TextBox 650"/>
          <p:cNvSpPr txBox="1"/>
          <p:nvPr/>
        </p:nvSpPr>
        <p:spPr>
          <a:xfrm>
            <a:off x="5438775" y="3562351"/>
            <a:ext cx="94297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bg2">
                    <a:lumMod val="10000"/>
                  </a:schemeClr>
                </a:solidFill>
              </a:rPr>
              <a:t>College Bound</a:t>
            </a:r>
            <a:endParaRPr lang="en-US" sz="9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655" name="5-Point Star 654"/>
          <p:cNvSpPr/>
          <p:nvPr/>
        </p:nvSpPr>
        <p:spPr>
          <a:xfrm>
            <a:off x="5915026" y="3276599"/>
            <a:ext cx="190500" cy="180975"/>
          </a:xfrm>
          <a:prstGeom prst="star5">
            <a:avLst/>
          </a:prstGeom>
          <a:solidFill>
            <a:srgbClr val="99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656" name="5-Point Star 655"/>
          <p:cNvSpPr/>
          <p:nvPr/>
        </p:nvSpPr>
        <p:spPr>
          <a:xfrm>
            <a:off x="5686426" y="3438524"/>
            <a:ext cx="190500" cy="180975"/>
          </a:xfrm>
          <a:prstGeom prst="star5">
            <a:avLst/>
          </a:prstGeom>
          <a:solidFill>
            <a:srgbClr val="99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091" name="5-Point Star 1090"/>
          <p:cNvSpPr/>
          <p:nvPr/>
        </p:nvSpPr>
        <p:spPr>
          <a:xfrm>
            <a:off x="3438526" y="3981449"/>
            <a:ext cx="190500" cy="180975"/>
          </a:xfrm>
          <a:prstGeom prst="star5">
            <a:avLst/>
          </a:prstGeom>
          <a:solidFill>
            <a:srgbClr val="99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092" name="TextBox 1091"/>
          <p:cNvSpPr txBox="1"/>
          <p:nvPr/>
        </p:nvSpPr>
        <p:spPr>
          <a:xfrm>
            <a:off x="2657474" y="3800476"/>
            <a:ext cx="180022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bg2">
                    <a:lumMod val="10000"/>
                  </a:schemeClr>
                </a:solidFill>
              </a:rPr>
              <a:t>Denver Scholarship Foundation</a:t>
            </a:r>
            <a:endParaRPr lang="en-US" sz="9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093" name="5-Point Star 1092"/>
          <p:cNvSpPr/>
          <p:nvPr/>
        </p:nvSpPr>
        <p:spPr>
          <a:xfrm>
            <a:off x="5162551" y="5038724"/>
            <a:ext cx="190500" cy="180975"/>
          </a:xfrm>
          <a:prstGeom prst="star5">
            <a:avLst/>
          </a:prstGeom>
          <a:solidFill>
            <a:srgbClr val="99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094" name="TextBox 1093"/>
          <p:cNvSpPr txBox="1"/>
          <p:nvPr/>
        </p:nvSpPr>
        <p:spPr>
          <a:xfrm>
            <a:off x="4162424" y="5153026"/>
            <a:ext cx="114300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bg2">
                    <a:lumMod val="10000"/>
                  </a:schemeClr>
                </a:solidFill>
              </a:rPr>
              <a:t>El Dorado Promise </a:t>
            </a:r>
          </a:p>
        </p:txBody>
      </p:sp>
      <p:sp>
        <p:nvSpPr>
          <p:cNvPr id="1528" name="5-Point Star 1527"/>
          <p:cNvSpPr/>
          <p:nvPr/>
        </p:nvSpPr>
        <p:spPr>
          <a:xfrm>
            <a:off x="6086476" y="3267074"/>
            <a:ext cx="190500" cy="180975"/>
          </a:xfrm>
          <a:prstGeom prst="star5">
            <a:avLst/>
          </a:prstGeom>
          <a:solidFill>
            <a:srgbClr val="99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529" name="TextBox 1528"/>
          <p:cNvSpPr txBox="1"/>
          <p:nvPr/>
        </p:nvSpPr>
        <p:spPr>
          <a:xfrm>
            <a:off x="5848350" y="3429001"/>
            <a:ext cx="10668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bg2">
                    <a:lumMod val="10000"/>
                  </a:schemeClr>
                </a:solidFill>
              </a:rPr>
              <a:t>Jackson Legacy</a:t>
            </a:r>
            <a:endParaRPr lang="en-US" sz="9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530" name="5-Point Star 1529"/>
          <p:cNvSpPr/>
          <p:nvPr/>
        </p:nvSpPr>
        <p:spPr>
          <a:xfrm>
            <a:off x="5181601" y="5010149"/>
            <a:ext cx="190500" cy="180975"/>
          </a:xfrm>
          <a:prstGeom prst="star5">
            <a:avLst/>
          </a:prstGeom>
          <a:solidFill>
            <a:srgbClr val="99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533" name="5-Point Star 1532"/>
          <p:cNvSpPr/>
          <p:nvPr/>
        </p:nvSpPr>
        <p:spPr>
          <a:xfrm>
            <a:off x="6800851" y="3352799"/>
            <a:ext cx="190500" cy="180975"/>
          </a:xfrm>
          <a:prstGeom prst="star5">
            <a:avLst/>
          </a:prstGeom>
          <a:solidFill>
            <a:srgbClr val="99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534" name="TextBox 1533"/>
          <p:cNvSpPr txBox="1"/>
          <p:nvPr/>
        </p:nvSpPr>
        <p:spPr>
          <a:xfrm>
            <a:off x="6467475" y="3190876"/>
            <a:ext cx="117157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bg2">
                    <a:lumMod val="10000"/>
                  </a:schemeClr>
                </a:solidFill>
              </a:rPr>
              <a:t>Pittsburgh Promise</a:t>
            </a:r>
            <a:endParaRPr lang="en-US" sz="9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535" name="5-Point Star 1534"/>
          <p:cNvSpPr/>
          <p:nvPr/>
        </p:nvSpPr>
        <p:spPr>
          <a:xfrm>
            <a:off x="5524501" y="3762374"/>
            <a:ext cx="190500" cy="180975"/>
          </a:xfrm>
          <a:prstGeom prst="star5">
            <a:avLst/>
          </a:prstGeom>
          <a:solidFill>
            <a:srgbClr val="99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536" name="TextBox 1535"/>
          <p:cNvSpPr txBox="1"/>
          <p:nvPr/>
        </p:nvSpPr>
        <p:spPr>
          <a:xfrm>
            <a:off x="5124449" y="3895726"/>
            <a:ext cx="103822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bg2">
                    <a:lumMod val="10000"/>
                  </a:schemeClr>
                </a:solidFill>
              </a:rPr>
              <a:t>Peoria Promise</a:t>
            </a:r>
            <a:endParaRPr lang="en-US" sz="9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537" name="5-Point Star 1536"/>
          <p:cNvSpPr/>
          <p:nvPr/>
        </p:nvSpPr>
        <p:spPr>
          <a:xfrm>
            <a:off x="6162676" y="2876549"/>
            <a:ext cx="190500" cy="180975"/>
          </a:xfrm>
          <a:prstGeom prst="star5">
            <a:avLst/>
          </a:prstGeom>
          <a:solidFill>
            <a:srgbClr val="99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538" name="TextBox 1537"/>
          <p:cNvSpPr txBox="1"/>
          <p:nvPr/>
        </p:nvSpPr>
        <p:spPr>
          <a:xfrm>
            <a:off x="5934075" y="2733676"/>
            <a:ext cx="124777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bg2">
                    <a:lumMod val="10000"/>
                  </a:schemeClr>
                </a:solidFill>
              </a:rPr>
              <a:t>Bay Commitment</a:t>
            </a:r>
            <a:endParaRPr lang="en-US" sz="9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541" name="5-Point Star 1540"/>
          <p:cNvSpPr/>
          <p:nvPr/>
        </p:nvSpPr>
        <p:spPr>
          <a:xfrm>
            <a:off x="5905501" y="2971799"/>
            <a:ext cx="190500" cy="180975"/>
          </a:xfrm>
          <a:prstGeom prst="star5">
            <a:avLst/>
          </a:prstGeom>
          <a:solidFill>
            <a:srgbClr val="99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542" name="TextBox 1541"/>
          <p:cNvSpPr txBox="1"/>
          <p:nvPr/>
        </p:nvSpPr>
        <p:spPr>
          <a:xfrm>
            <a:off x="4905375" y="2971801"/>
            <a:ext cx="11049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bg2">
                    <a:lumMod val="10000"/>
                  </a:schemeClr>
                </a:solidFill>
              </a:rPr>
              <a:t>Baldwin Promise</a:t>
            </a:r>
            <a:endParaRPr lang="en-US" sz="9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543" name="5-Point Star 1542"/>
          <p:cNvSpPr/>
          <p:nvPr/>
        </p:nvSpPr>
        <p:spPr>
          <a:xfrm>
            <a:off x="7134226" y="2781299"/>
            <a:ext cx="190500" cy="180975"/>
          </a:xfrm>
          <a:prstGeom prst="star5">
            <a:avLst/>
          </a:prstGeom>
          <a:solidFill>
            <a:srgbClr val="99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544" name="TextBox 1543"/>
          <p:cNvSpPr txBox="1"/>
          <p:nvPr/>
        </p:nvSpPr>
        <p:spPr>
          <a:xfrm>
            <a:off x="7010399" y="2638426"/>
            <a:ext cx="1857375" cy="238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bg2">
                    <a:lumMod val="10000"/>
                  </a:schemeClr>
                </a:solidFill>
              </a:rPr>
              <a:t>Syracuse Say Yes to Education</a:t>
            </a:r>
            <a:endParaRPr lang="en-US" sz="9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545" name="5-Point Star 1544"/>
          <p:cNvSpPr/>
          <p:nvPr/>
        </p:nvSpPr>
        <p:spPr>
          <a:xfrm>
            <a:off x="6962776" y="3524249"/>
            <a:ext cx="190500" cy="180975"/>
          </a:xfrm>
          <a:prstGeom prst="star5">
            <a:avLst/>
          </a:prstGeom>
          <a:solidFill>
            <a:srgbClr val="99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546" name="TextBox 1545"/>
          <p:cNvSpPr txBox="1"/>
          <p:nvPr/>
        </p:nvSpPr>
        <p:spPr>
          <a:xfrm>
            <a:off x="6610350" y="3648076"/>
            <a:ext cx="117157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bg2">
                    <a:lumMod val="10000"/>
                  </a:schemeClr>
                </a:solidFill>
              </a:rPr>
              <a:t>Garrett County</a:t>
            </a:r>
            <a:endParaRPr lang="en-US" sz="9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547" name="5-Point Star 1546"/>
          <p:cNvSpPr/>
          <p:nvPr/>
        </p:nvSpPr>
        <p:spPr>
          <a:xfrm>
            <a:off x="7591426" y="3000374"/>
            <a:ext cx="190500" cy="180975"/>
          </a:xfrm>
          <a:prstGeom prst="star5">
            <a:avLst/>
          </a:prstGeom>
          <a:solidFill>
            <a:srgbClr val="99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548" name="TextBox 1547"/>
          <p:cNvSpPr txBox="1"/>
          <p:nvPr/>
        </p:nvSpPr>
        <p:spPr>
          <a:xfrm>
            <a:off x="7705725" y="3162301"/>
            <a:ext cx="12763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bg2">
                    <a:lumMod val="10000"/>
                  </a:schemeClr>
                </a:solidFill>
              </a:rPr>
              <a:t>New Haven Promise</a:t>
            </a:r>
            <a:endParaRPr lang="en-US" sz="9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549" name="5-Point Star 1548"/>
          <p:cNvSpPr/>
          <p:nvPr/>
        </p:nvSpPr>
        <p:spPr>
          <a:xfrm>
            <a:off x="5133976" y="4829174"/>
            <a:ext cx="190500" cy="180975"/>
          </a:xfrm>
          <a:prstGeom prst="star5">
            <a:avLst/>
          </a:prstGeom>
          <a:solidFill>
            <a:srgbClr val="99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550" name="TextBox 1549"/>
          <p:cNvSpPr txBox="1"/>
          <p:nvPr/>
        </p:nvSpPr>
        <p:spPr>
          <a:xfrm>
            <a:off x="4686299" y="4638676"/>
            <a:ext cx="129540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bg2">
                    <a:lumMod val="10000"/>
                  </a:schemeClr>
                </a:solidFill>
              </a:rPr>
              <a:t>Arkadelphia Promise</a:t>
            </a:r>
            <a:endParaRPr lang="en-US" sz="9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551" name="5-Point Star 1550"/>
          <p:cNvSpPr/>
          <p:nvPr/>
        </p:nvSpPr>
        <p:spPr>
          <a:xfrm>
            <a:off x="5467351" y="4838699"/>
            <a:ext cx="190500" cy="180975"/>
          </a:xfrm>
          <a:prstGeom prst="star5">
            <a:avLst/>
          </a:prstGeom>
          <a:solidFill>
            <a:srgbClr val="99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552" name="TextBox 1551"/>
          <p:cNvSpPr txBox="1"/>
          <p:nvPr/>
        </p:nvSpPr>
        <p:spPr>
          <a:xfrm>
            <a:off x="5581649" y="4829176"/>
            <a:ext cx="129540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bg2">
                    <a:lumMod val="10000"/>
                  </a:schemeClr>
                </a:solidFill>
              </a:rPr>
              <a:t>Great River Promise</a:t>
            </a:r>
            <a:endParaRPr lang="en-US" sz="9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553" name="5-Point Star 1552"/>
          <p:cNvSpPr/>
          <p:nvPr/>
        </p:nvSpPr>
        <p:spPr>
          <a:xfrm>
            <a:off x="5153026" y="4933949"/>
            <a:ext cx="190500" cy="180975"/>
          </a:xfrm>
          <a:prstGeom prst="star5">
            <a:avLst/>
          </a:prstGeom>
          <a:solidFill>
            <a:srgbClr val="99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554" name="TextBox 1553"/>
          <p:cNvSpPr txBox="1"/>
          <p:nvPr/>
        </p:nvSpPr>
        <p:spPr>
          <a:xfrm>
            <a:off x="4000499" y="4933951"/>
            <a:ext cx="117157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bg2">
                    <a:lumMod val="10000"/>
                  </a:schemeClr>
                </a:solidFill>
              </a:rPr>
              <a:t>Sparkman Promise</a:t>
            </a:r>
            <a:endParaRPr lang="en-US" sz="9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555" name="5-Point Star 1554"/>
          <p:cNvSpPr/>
          <p:nvPr/>
        </p:nvSpPr>
        <p:spPr>
          <a:xfrm>
            <a:off x="5848351" y="3314699"/>
            <a:ext cx="190500" cy="180975"/>
          </a:xfrm>
          <a:prstGeom prst="star5">
            <a:avLst/>
          </a:prstGeom>
          <a:solidFill>
            <a:srgbClr val="99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556" name="TextBox 1555"/>
          <p:cNvSpPr txBox="1"/>
          <p:nvPr/>
        </p:nvSpPr>
        <p:spPr>
          <a:xfrm>
            <a:off x="4514851" y="3257551"/>
            <a:ext cx="1447800" cy="238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bg2">
                    <a:lumMod val="10000"/>
                  </a:schemeClr>
                </a:solidFill>
              </a:rPr>
              <a:t>Benton Harbor Promise</a:t>
            </a:r>
            <a:endParaRPr lang="en-US" sz="9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560" name="TextBox 1559"/>
          <p:cNvSpPr txBox="1"/>
          <p:nvPr/>
        </p:nvSpPr>
        <p:spPr>
          <a:xfrm>
            <a:off x="2162176" y="1504950"/>
            <a:ext cx="800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2006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561" name="TextBox 1560"/>
          <p:cNvSpPr txBox="1"/>
          <p:nvPr/>
        </p:nvSpPr>
        <p:spPr>
          <a:xfrm>
            <a:off x="2886076" y="1504950"/>
            <a:ext cx="800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2007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562" name="TextBox 1561"/>
          <p:cNvSpPr txBox="1"/>
          <p:nvPr/>
        </p:nvSpPr>
        <p:spPr>
          <a:xfrm>
            <a:off x="3619501" y="1504950"/>
            <a:ext cx="800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2008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563" name="TextBox 1562"/>
          <p:cNvSpPr txBox="1"/>
          <p:nvPr/>
        </p:nvSpPr>
        <p:spPr>
          <a:xfrm>
            <a:off x="4362451" y="1504950"/>
            <a:ext cx="800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2009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565" name="TextBox 1564"/>
          <p:cNvSpPr txBox="1"/>
          <p:nvPr/>
        </p:nvSpPr>
        <p:spPr>
          <a:xfrm>
            <a:off x="5067301" y="1504950"/>
            <a:ext cx="800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2010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566" name="TextBox 1565"/>
          <p:cNvSpPr txBox="1"/>
          <p:nvPr/>
        </p:nvSpPr>
        <p:spPr>
          <a:xfrm>
            <a:off x="5829300" y="1504950"/>
            <a:ext cx="1104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2011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650" name="TextBox 649"/>
          <p:cNvSpPr txBox="1"/>
          <p:nvPr/>
        </p:nvSpPr>
        <p:spPr>
          <a:xfrm>
            <a:off x="1400176" y="1504950"/>
            <a:ext cx="800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2005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652" name="TextBox 651"/>
          <p:cNvSpPr txBox="1"/>
          <p:nvPr/>
        </p:nvSpPr>
        <p:spPr>
          <a:xfrm>
            <a:off x="5276849" y="5105401"/>
            <a:ext cx="122872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bg2">
                    <a:lumMod val="10000"/>
                  </a:schemeClr>
                </a:solidFill>
              </a:rPr>
              <a:t>Leopard Challenge</a:t>
            </a:r>
          </a:p>
        </p:txBody>
      </p:sp>
      <p:sp>
        <p:nvSpPr>
          <p:cNvPr id="653" name="5-Point Star 652"/>
          <p:cNvSpPr/>
          <p:nvPr/>
        </p:nvSpPr>
        <p:spPr>
          <a:xfrm>
            <a:off x="5848351" y="2838449"/>
            <a:ext cx="190500" cy="180975"/>
          </a:xfrm>
          <a:prstGeom prst="star5">
            <a:avLst/>
          </a:prstGeom>
          <a:solidFill>
            <a:srgbClr val="99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654" name="TextBox 653"/>
          <p:cNvSpPr txBox="1"/>
          <p:nvPr/>
        </p:nvSpPr>
        <p:spPr>
          <a:xfrm>
            <a:off x="4838700" y="2800351"/>
            <a:ext cx="119062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bg2">
                    <a:lumMod val="10000"/>
                  </a:schemeClr>
                </a:solidFill>
              </a:rPr>
              <a:t>Northport Promise</a:t>
            </a:r>
            <a:endParaRPr lang="en-US" sz="9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657" name="5-Point Star 656"/>
          <p:cNvSpPr/>
          <p:nvPr/>
        </p:nvSpPr>
        <p:spPr>
          <a:xfrm>
            <a:off x="1485901" y="4819649"/>
            <a:ext cx="190500" cy="180975"/>
          </a:xfrm>
          <a:prstGeom prst="star5">
            <a:avLst/>
          </a:prstGeom>
          <a:solidFill>
            <a:srgbClr val="99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658" name="5-Point Star 657"/>
          <p:cNvSpPr/>
          <p:nvPr/>
        </p:nvSpPr>
        <p:spPr>
          <a:xfrm>
            <a:off x="1152526" y="3962399"/>
            <a:ext cx="190500" cy="180975"/>
          </a:xfrm>
          <a:prstGeom prst="star5">
            <a:avLst/>
          </a:prstGeom>
          <a:solidFill>
            <a:srgbClr val="99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659" name="TextBox 658"/>
          <p:cNvSpPr txBox="1"/>
          <p:nvPr/>
        </p:nvSpPr>
        <p:spPr>
          <a:xfrm>
            <a:off x="1123949" y="3743326"/>
            <a:ext cx="139065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bg2">
                    <a:lumMod val="10000"/>
                  </a:schemeClr>
                </a:solidFill>
              </a:rPr>
              <a:t>San Francisco Promise</a:t>
            </a:r>
            <a:endParaRPr lang="en-US" sz="9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660" name="TextBox 659"/>
          <p:cNvSpPr txBox="1"/>
          <p:nvPr/>
        </p:nvSpPr>
        <p:spPr>
          <a:xfrm>
            <a:off x="1428750" y="4600575"/>
            <a:ext cx="109537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bg2">
                    <a:lumMod val="10000"/>
                  </a:schemeClr>
                </a:solidFill>
              </a:rPr>
              <a:t>Ventura Promise</a:t>
            </a:r>
            <a:endParaRPr lang="en-US" sz="9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661" name="5-Point Star 660"/>
          <p:cNvSpPr/>
          <p:nvPr/>
        </p:nvSpPr>
        <p:spPr>
          <a:xfrm>
            <a:off x="2466976" y="5067299"/>
            <a:ext cx="190500" cy="180975"/>
          </a:xfrm>
          <a:prstGeom prst="star5">
            <a:avLst/>
          </a:prstGeom>
          <a:solidFill>
            <a:srgbClr val="99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662" name="TextBox 661"/>
          <p:cNvSpPr txBox="1"/>
          <p:nvPr/>
        </p:nvSpPr>
        <p:spPr>
          <a:xfrm>
            <a:off x="2152649" y="4876801"/>
            <a:ext cx="146685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bg2">
                    <a:lumMod val="10000"/>
                  </a:schemeClr>
                </a:solidFill>
              </a:rPr>
              <a:t>Promise for the Future</a:t>
            </a:r>
            <a:endParaRPr lang="en-US" sz="9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663" name="5-Point Star 662"/>
          <p:cNvSpPr/>
          <p:nvPr/>
        </p:nvSpPr>
        <p:spPr>
          <a:xfrm>
            <a:off x="5895976" y="4305299"/>
            <a:ext cx="190500" cy="180975"/>
          </a:xfrm>
          <a:prstGeom prst="star5">
            <a:avLst/>
          </a:prstGeom>
          <a:solidFill>
            <a:srgbClr val="99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664" name="TextBox 663"/>
          <p:cNvSpPr txBox="1"/>
          <p:nvPr/>
        </p:nvSpPr>
        <p:spPr>
          <a:xfrm>
            <a:off x="5962649" y="4352925"/>
            <a:ext cx="1238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solidFill>
                  <a:schemeClr val="bg2">
                    <a:lumMod val="10000"/>
                  </a:schemeClr>
                </a:solidFill>
              </a:rPr>
              <a:t>Hopkinsville Rotary    Scholars</a:t>
            </a:r>
            <a:endParaRPr lang="en-US" sz="9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665" name="TextBox 664"/>
          <p:cNvSpPr txBox="1"/>
          <p:nvPr/>
        </p:nvSpPr>
        <p:spPr>
          <a:xfrm>
            <a:off x="4514851" y="3429001"/>
            <a:ext cx="119062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bg2">
                    <a:lumMod val="10000"/>
                  </a:schemeClr>
                </a:solidFill>
              </a:rPr>
              <a:t>Rockford Promise</a:t>
            </a:r>
            <a:endParaRPr lang="en-US" sz="9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666" name="5-Point Star 665"/>
          <p:cNvSpPr/>
          <p:nvPr/>
        </p:nvSpPr>
        <p:spPr>
          <a:xfrm>
            <a:off x="5505451" y="3400424"/>
            <a:ext cx="190500" cy="180975"/>
          </a:xfrm>
          <a:prstGeom prst="star5">
            <a:avLst/>
          </a:prstGeom>
          <a:solidFill>
            <a:srgbClr val="99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667" name="Picture 2"/>
          <p:cNvPicPr>
            <a:picLocks noChangeAspect="1" noChangeArrowheads="1"/>
          </p:cNvPicPr>
          <p:nvPr/>
        </p:nvPicPr>
        <p:blipFill>
          <a:blip r:embed="rId2" cstate="print"/>
          <a:srcRect r="35555"/>
          <a:stretch>
            <a:fillRect/>
          </a:stretch>
        </p:blipFill>
        <p:spPr bwMode="auto">
          <a:xfrm>
            <a:off x="0" y="6532576"/>
            <a:ext cx="22098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1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1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1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1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1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1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1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1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1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0" dur="500"/>
                                        <p:tgtEl>
                                          <p:spTgt spid="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" dur="500"/>
                                        <p:tgtEl>
                                          <p:spTgt spid="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6" dur="500"/>
                                        <p:tgtEl>
                                          <p:spTgt spid="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9" dur="500"/>
                                        <p:tgtEl>
                                          <p:spTgt spid="1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4" dur="500"/>
                                        <p:tgtEl>
                                          <p:spTgt spid="1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7" dur="500"/>
                                        <p:tgtEl>
                                          <p:spTgt spid="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0" dur="500"/>
                                        <p:tgtEl>
                                          <p:spTgt spid="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5" dur="500"/>
                                        <p:tgtEl>
                                          <p:spTgt spid="1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8" dur="500"/>
                                        <p:tgtEl>
                                          <p:spTgt spid="1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1" dur="500"/>
                                        <p:tgtEl>
                                          <p:spTgt spid="1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4" dur="500"/>
                                        <p:tgtEl>
                                          <p:spTgt spid="1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9" dur="500"/>
                                        <p:tgtEl>
                                          <p:spTgt spid="1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2" dur="500"/>
                                        <p:tgtEl>
                                          <p:spTgt spid="1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5" dur="500"/>
                                        <p:tgtEl>
                                          <p:spTgt spid="1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0" dur="500"/>
                                        <p:tgtEl>
                                          <p:spTgt spid="1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3" dur="500"/>
                                        <p:tgtEl>
                                          <p:spTgt spid="1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6" dur="500"/>
                                        <p:tgtEl>
                                          <p:spTgt spid="1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9" dur="500"/>
                                        <p:tgtEl>
                                          <p:spTgt spid="1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4" dur="500"/>
                                        <p:tgtEl>
                                          <p:spTgt spid="1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7" dur="500"/>
                                        <p:tgtEl>
                                          <p:spTgt spid="1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2" dur="500"/>
                                        <p:tgtEl>
                                          <p:spTgt spid="1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9" grpId="0"/>
      <p:bldP spid="651" grpId="0"/>
      <p:bldP spid="655" grpId="0" animBg="1"/>
      <p:bldP spid="656" grpId="0" animBg="1"/>
      <p:bldP spid="1091" grpId="0" animBg="1"/>
      <p:bldP spid="1092" grpId="0"/>
      <p:bldP spid="1093" grpId="0" animBg="1"/>
      <p:bldP spid="1094" grpId="0"/>
      <p:bldP spid="1528" grpId="0" animBg="1"/>
      <p:bldP spid="1529" grpId="0"/>
      <p:bldP spid="1530" grpId="0" animBg="1"/>
      <p:bldP spid="1533" grpId="0" animBg="1"/>
      <p:bldP spid="1534" grpId="0"/>
      <p:bldP spid="1535" grpId="0" animBg="1"/>
      <p:bldP spid="1536" grpId="0"/>
      <p:bldP spid="1537" grpId="0" animBg="1"/>
      <p:bldP spid="1538" grpId="0"/>
      <p:bldP spid="1541" grpId="0" animBg="1"/>
      <p:bldP spid="1542" grpId="0"/>
      <p:bldP spid="1543" grpId="0" animBg="1"/>
      <p:bldP spid="1544" grpId="0"/>
      <p:bldP spid="1545" grpId="0" animBg="1"/>
      <p:bldP spid="1546" grpId="0"/>
      <p:bldP spid="1547" grpId="0" animBg="1"/>
      <p:bldP spid="1548" grpId="0"/>
      <p:bldP spid="1549" grpId="0" animBg="1"/>
      <p:bldP spid="1550" grpId="0"/>
      <p:bldP spid="1551" grpId="0" animBg="1"/>
      <p:bldP spid="1552" grpId="0"/>
      <p:bldP spid="1553" grpId="0" animBg="1"/>
      <p:bldP spid="1554" grpId="0"/>
      <p:bldP spid="1555" grpId="0" animBg="1"/>
      <p:bldP spid="1556" grpId="0"/>
      <p:bldP spid="1560" grpId="0"/>
      <p:bldP spid="1560" grpId="1"/>
      <p:bldP spid="1561" grpId="0"/>
      <p:bldP spid="1561" grpId="1"/>
      <p:bldP spid="1561" grpId="2"/>
      <p:bldP spid="1562" grpId="0"/>
      <p:bldP spid="1562" grpId="1"/>
      <p:bldP spid="1563" grpId="0"/>
      <p:bldP spid="1563" grpId="1"/>
      <p:bldP spid="1565" grpId="0"/>
      <p:bldP spid="1565" grpId="1"/>
      <p:bldP spid="1566" grpId="0"/>
      <p:bldP spid="650" grpId="0"/>
      <p:bldP spid="650" grpId="1"/>
      <p:bldP spid="652" grpId="0"/>
      <p:bldP spid="653" grpId="0" animBg="1"/>
      <p:bldP spid="654" grpId="0"/>
      <p:bldP spid="657" grpId="0" animBg="1"/>
      <p:bldP spid="659" grpId="0"/>
      <p:bldP spid="660" grpId="0"/>
      <p:bldP spid="661" grpId="0" animBg="1"/>
      <p:bldP spid="662" grpId="0"/>
      <p:bldP spid="663" grpId="0" animBg="1"/>
      <p:bldP spid="664" grpId="0"/>
      <p:bldP spid="664" grpId="1"/>
      <p:bldP spid="66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48"/>
          <p:cNvGrpSpPr>
            <a:grpSpLocks/>
          </p:cNvGrpSpPr>
          <p:nvPr/>
        </p:nvGrpSpPr>
        <p:grpSpPr bwMode="auto">
          <a:xfrm>
            <a:off x="1069975" y="1600200"/>
            <a:ext cx="7118350" cy="5006975"/>
            <a:chOff x="1079500" y="955675"/>
            <a:chExt cx="7118350" cy="5006975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grpSpPr>
        <p:grpSp>
          <p:nvGrpSpPr>
            <p:cNvPr id="3" name="Gruppe 251"/>
            <p:cNvGrpSpPr/>
            <p:nvPr/>
          </p:nvGrpSpPr>
          <p:grpSpPr bwMode="auto">
            <a:xfrm>
              <a:off x="1094738" y="1031873"/>
              <a:ext cx="7103112" cy="4930777"/>
              <a:chOff x="1449633" y="627625"/>
              <a:chExt cx="7103818" cy="4930930"/>
            </a:xfrm>
            <a:grp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221" name="Freeform 6"/>
              <p:cNvSpPr>
                <a:spLocks/>
              </p:cNvSpPr>
              <p:nvPr/>
            </p:nvSpPr>
            <p:spPr bwMode="auto">
              <a:xfrm>
                <a:off x="6058305" y="2788156"/>
                <a:ext cx="1017833" cy="564136"/>
              </a:xfrm>
              <a:custGeom>
                <a:avLst/>
                <a:gdLst/>
                <a:ahLst/>
                <a:cxnLst>
                  <a:cxn ang="0">
                    <a:pos x="630" y="82"/>
                  </a:cxn>
                  <a:cxn ang="0">
                    <a:pos x="616" y="40"/>
                  </a:cxn>
                  <a:cxn ang="0">
                    <a:pos x="592" y="24"/>
                  </a:cxn>
                  <a:cxn ang="0">
                    <a:pos x="502" y="36"/>
                  </a:cxn>
                  <a:cxn ang="0">
                    <a:pos x="396" y="0"/>
                  </a:cxn>
                  <a:cxn ang="0">
                    <a:pos x="400" y="12"/>
                  </a:cxn>
                  <a:cxn ang="0">
                    <a:pos x="360" y="52"/>
                  </a:cxn>
                  <a:cxn ang="0">
                    <a:pos x="310" y="162"/>
                  </a:cxn>
                  <a:cxn ang="0">
                    <a:pos x="280" y="148"/>
                  </a:cxn>
                  <a:cxn ang="0">
                    <a:pos x="200" y="204"/>
                  </a:cxn>
                  <a:cxn ang="0">
                    <a:pos x="176" y="188"/>
                  </a:cxn>
                  <a:cxn ang="0">
                    <a:pos x="122" y="232"/>
                  </a:cxn>
                  <a:cxn ang="0">
                    <a:pos x="122" y="228"/>
                  </a:cxn>
                  <a:cxn ang="0">
                    <a:pos x="176" y="184"/>
                  </a:cxn>
                  <a:cxn ang="0">
                    <a:pos x="122" y="224"/>
                  </a:cxn>
                  <a:cxn ang="0">
                    <a:pos x="118" y="256"/>
                  </a:cxn>
                  <a:cxn ang="0">
                    <a:pos x="76" y="312"/>
                  </a:cxn>
                  <a:cxn ang="0">
                    <a:pos x="26" y="286"/>
                  </a:cxn>
                  <a:cxn ang="0">
                    <a:pos x="4" y="330"/>
                  </a:cxn>
                  <a:cxn ang="0">
                    <a:pos x="0" y="322"/>
                  </a:cxn>
                  <a:cxn ang="0">
                    <a:pos x="6" y="378"/>
                  </a:cxn>
                  <a:cxn ang="0">
                    <a:pos x="26" y="376"/>
                  </a:cxn>
                  <a:cxn ang="0">
                    <a:pos x="306" y="330"/>
                  </a:cxn>
                  <a:cxn ang="0">
                    <a:pos x="568" y="276"/>
                  </a:cxn>
                  <a:cxn ang="0">
                    <a:pos x="632" y="202"/>
                  </a:cxn>
                  <a:cxn ang="0">
                    <a:pos x="682" y="104"/>
                  </a:cxn>
                  <a:cxn ang="0">
                    <a:pos x="630" y="82"/>
                  </a:cxn>
                </a:cxnLst>
                <a:rect l="0" t="0" r="r" b="b"/>
                <a:pathLst>
                  <a:path w="682" h="378">
                    <a:moveTo>
                      <a:pt x="630" y="82"/>
                    </a:moveTo>
                    <a:lnTo>
                      <a:pt x="616" y="40"/>
                    </a:lnTo>
                    <a:lnTo>
                      <a:pt x="592" y="24"/>
                    </a:lnTo>
                    <a:lnTo>
                      <a:pt x="502" y="36"/>
                    </a:lnTo>
                    <a:lnTo>
                      <a:pt x="396" y="0"/>
                    </a:lnTo>
                    <a:lnTo>
                      <a:pt x="400" y="12"/>
                    </a:lnTo>
                    <a:lnTo>
                      <a:pt x="360" y="52"/>
                    </a:lnTo>
                    <a:lnTo>
                      <a:pt x="310" y="162"/>
                    </a:lnTo>
                    <a:lnTo>
                      <a:pt x="280" y="148"/>
                    </a:lnTo>
                    <a:lnTo>
                      <a:pt x="200" y="204"/>
                    </a:lnTo>
                    <a:lnTo>
                      <a:pt x="176" y="188"/>
                    </a:lnTo>
                    <a:lnTo>
                      <a:pt x="122" y="232"/>
                    </a:lnTo>
                    <a:lnTo>
                      <a:pt x="122" y="228"/>
                    </a:lnTo>
                    <a:lnTo>
                      <a:pt x="176" y="184"/>
                    </a:lnTo>
                    <a:lnTo>
                      <a:pt x="122" y="224"/>
                    </a:lnTo>
                    <a:lnTo>
                      <a:pt x="118" y="256"/>
                    </a:lnTo>
                    <a:lnTo>
                      <a:pt x="76" y="312"/>
                    </a:lnTo>
                    <a:lnTo>
                      <a:pt x="26" y="286"/>
                    </a:lnTo>
                    <a:lnTo>
                      <a:pt x="4" y="330"/>
                    </a:lnTo>
                    <a:lnTo>
                      <a:pt x="0" y="322"/>
                    </a:lnTo>
                    <a:lnTo>
                      <a:pt x="6" y="378"/>
                    </a:lnTo>
                    <a:lnTo>
                      <a:pt x="26" y="376"/>
                    </a:lnTo>
                    <a:lnTo>
                      <a:pt x="306" y="330"/>
                    </a:lnTo>
                    <a:lnTo>
                      <a:pt x="568" y="276"/>
                    </a:lnTo>
                    <a:lnTo>
                      <a:pt x="632" y="202"/>
                    </a:lnTo>
                    <a:lnTo>
                      <a:pt x="682" y="104"/>
                    </a:lnTo>
                    <a:lnTo>
                      <a:pt x="630" y="82"/>
                    </a:lnTo>
                    <a:close/>
                  </a:path>
                </a:pathLst>
              </a:custGeom>
              <a:grpFill/>
              <a:ln w="4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solidFill>
                    <a:schemeClr val="tx2"/>
                  </a:solidFill>
                  <a:ea typeface="ＭＳ Ｐゴシック" pitchFamily="-97" charset="-128"/>
                </a:endParaRPr>
              </a:p>
            </p:txBody>
          </p:sp>
          <p:sp>
            <p:nvSpPr>
              <p:cNvPr id="222" name="Freeform 7"/>
              <p:cNvSpPr>
                <a:spLocks/>
              </p:cNvSpPr>
              <p:nvPr/>
            </p:nvSpPr>
            <p:spPr bwMode="auto">
              <a:xfrm>
                <a:off x="5200601" y="2732497"/>
                <a:ext cx="877545" cy="761136"/>
              </a:xfrm>
              <a:custGeom>
                <a:avLst/>
                <a:gdLst/>
                <a:ahLst/>
                <a:cxnLst>
                  <a:cxn ang="0">
                    <a:pos x="556" y="278"/>
                  </a:cxn>
                  <a:cxn ang="0">
                    <a:pos x="476" y="220"/>
                  </a:cxn>
                  <a:cxn ang="0">
                    <a:pos x="476" y="140"/>
                  </a:cxn>
                  <a:cxn ang="0">
                    <a:pos x="444" y="140"/>
                  </a:cxn>
                  <a:cxn ang="0">
                    <a:pos x="346" y="14"/>
                  </a:cxn>
                  <a:cxn ang="0">
                    <a:pos x="346" y="0"/>
                  </a:cxn>
                  <a:cxn ang="0">
                    <a:pos x="0" y="8"/>
                  </a:cxn>
                  <a:cxn ang="0">
                    <a:pos x="22" y="70"/>
                  </a:cxn>
                  <a:cxn ang="0">
                    <a:pos x="68" y="70"/>
                  </a:cxn>
                  <a:cxn ang="0">
                    <a:pos x="50" y="136"/>
                  </a:cxn>
                  <a:cxn ang="0">
                    <a:pos x="104" y="160"/>
                  </a:cxn>
                  <a:cxn ang="0">
                    <a:pos x="132" y="470"/>
                  </a:cxn>
                  <a:cxn ang="0">
                    <a:pos x="522" y="462"/>
                  </a:cxn>
                  <a:cxn ang="0">
                    <a:pos x="506" y="510"/>
                  </a:cxn>
                  <a:cxn ang="0">
                    <a:pos x="586" y="504"/>
                  </a:cxn>
                  <a:cxn ang="0">
                    <a:pos x="586" y="410"/>
                  </a:cxn>
                  <a:cxn ang="0">
                    <a:pos x="588" y="408"/>
                  </a:cxn>
                  <a:cxn ang="0">
                    <a:pos x="582" y="352"/>
                  </a:cxn>
                  <a:cxn ang="0">
                    <a:pos x="556" y="278"/>
                  </a:cxn>
                </a:cxnLst>
                <a:rect l="0" t="0" r="r" b="b"/>
                <a:pathLst>
                  <a:path w="588" h="510">
                    <a:moveTo>
                      <a:pt x="556" y="278"/>
                    </a:moveTo>
                    <a:lnTo>
                      <a:pt x="476" y="220"/>
                    </a:lnTo>
                    <a:lnTo>
                      <a:pt x="476" y="140"/>
                    </a:lnTo>
                    <a:lnTo>
                      <a:pt x="444" y="140"/>
                    </a:lnTo>
                    <a:lnTo>
                      <a:pt x="346" y="14"/>
                    </a:lnTo>
                    <a:lnTo>
                      <a:pt x="346" y="0"/>
                    </a:lnTo>
                    <a:lnTo>
                      <a:pt x="0" y="8"/>
                    </a:lnTo>
                    <a:lnTo>
                      <a:pt x="22" y="70"/>
                    </a:lnTo>
                    <a:lnTo>
                      <a:pt x="68" y="70"/>
                    </a:lnTo>
                    <a:lnTo>
                      <a:pt x="50" y="136"/>
                    </a:lnTo>
                    <a:lnTo>
                      <a:pt x="104" y="160"/>
                    </a:lnTo>
                    <a:lnTo>
                      <a:pt x="132" y="470"/>
                    </a:lnTo>
                    <a:lnTo>
                      <a:pt x="522" y="462"/>
                    </a:lnTo>
                    <a:lnTo>
                      <a:pt x="506" y="510"/>
                    </a:lnTo>
                    <a:lnTo>
                      <a:pt x="586" y="504"/>
                    </a:lnTo>
                    <a:lnTo>
                      <a:pt x="586" y="410"/>
                    </a:lnTo>
                    <a:lnTo>
                      <a:pt x="588" y="408"/>
                    </a:lnTo>
                    <a:lnTo>
                      <a:pt x="582" y="352"/>
                    </a:lnTo>
                    <a:lnTo>
                      <a:pt x="556" y="278"/>
                    </a:lnTo>
                    <a:close/>
                  </a:path>
                </a:pathLst>
              </a:custGeom>
              <a:grpFill/>
              <a:ln w="4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solidFill>
                    <a:schemeClr val="tx2"/>
                  </a:solidFill>
                  <a:ea typeface="ＭＳ Ｐゴシック" pitchFamily="-97" charset="-128"/>
                </a:endParaRPr>
              </a:p>
            </p:txBody>
          </p:sp>
          <p:grpSp>
            <p:nvGrpSpPr>
              <p:cNvPr id="4" name="Gruppe 360"/>
              <p:cNvGrpSpPr/>
              <p:nvPr/>
            </p:nvGrpSpPr>
            <p:grpSpPr>
              <a:xfrm>
                <a:off x="1449633" y="627625"/>
                <a:ext cx="7103818" cy="4930930"/>
                <a:chOff x="1449633" y="627625"/>
                <a:chExt cx="7103818" cy="4930930"/>
              </a:xfrm>
              <a:grpFill/>
            </p:grpSpPr>
            <p:sp>
              <p:nvSpPr>
                <p:cNvPr id="224" name="Freeform 6"/>
                <p:cNvSpPr>
                  <a:spLocks/>
                </p:cNvSpPr>
                <p:nvPr/>
              </p:nvSpPr>
              <p:spPr bwMode="auto">
                <a:xfrm>
                  <a:off x="5419725" y="1465887"/>
                  <a:ext cx="751182" cy="872831"/>
                </a:xfrm>
                <a:custGeom>
                  <a:avLst/>
                  <a:gdLst/>
                  <a:ahLst/>
                  <a:cxnLst>
                    <a:cxn ang="0">
                      <a:pos x="404" y="538"/>
                    </a:cxn>
                    <a:cxn ang="0">
                      <a:pos x="490" y="542"/>
                    </a:cxn>
                    <a:cxn ang="0">
                      <a:pos x="464" y="400"/>
                    </a:cxn>
                    <a:cxn ang="0">
                      <a:pos x="494" y="172"/>
                    </a:cxn>
                    <a:cxn ang="0">
                      <a:pos x="446" y="160"/>
                    </a:cxn>
                    <a:cxn ang="0">
                      <a:pos x="414" y="160"/>
                    </a:cxn>
                    <a:cxn ang="0">
                      <a:pos x="404" y="122"/>
                    </a:cxn>
                    <a:cxn ang="0">
                      <a:pos x="196" y="96"/>
                    </a:cxn>
                    <a:cxn ang="0">
                      <a:pos x="174" y="38"/>
                    </a:cxn>
                    <a:cxn ang="0">
                      <a:pos x="146" y="38"/>
                    </a:cxn>
                    <a:cxn ang="0">
                      <a:pos x="146" y="0"/>
                    </a:cxn>
                    <a:cxn ang="0">
                      <a:pos x="78" y="24"/>
                    </a:cxn>
                    <a:cxn ang="0">
                      <a:pos x="36" y="116"/>
                    </a:cxn>
                    <a:cxn ang="0">
                      <a:pos x="0" y="158"/>
                    </a:cxn>
                    <a:cxn ang="0">
                      <a:pos x="28" y="292"/>
                    </a:cxn>
                    <a:cxn ang="0">
                      <a:pos x="166" y="374"/>
                    </a:cxn>
                    <a:cxn ang="0">
                      <a:pos x="194" y="508"/>
                    </a:cxn>
                    <a:cxn ang="0">
                      <a:pos x="264" y="574"/>
                    </a:cxn>
                    <a:cxn ang="0">
                      <a:pos x="352" y="568"/>
                    </a:cxn>
                    <a:cxn ang="0">
                      <a:pos x="404" y="538"/>
                    </a:cxn>
                  </a:cxnLst>
                  <a:rect l="0" t="0" r="r" b="b"/>
                  <a:pathLst>
                    <a:path w="494" h="574">
                      <a:moveTo>
                        <a:pt x="404" y="538"/>
                      </a:moveTo>
                      <a:lnTo>
                        <a:pt x="490" y="542"/>
                      </a:lnTo>
                      <a:lnTo>
                        <a:pt x="464" y="400"/>
                      </a:lnTo>
                      <a:lnTo>
                        <a:pt x="494" y="172"/>
                      </a:lnTo>
                      <a:lnTo>
                        <a:pt x="446" y="160"/>
                      </a:lnTo>
                      <a:lnTo>
                        <a:pt x="414" y="160"/>
                      </a:lnTo>
                      <a:lnTo>
                        <a:pt x="404" y="122"/>
                      </a:lnTo>
                      <a:lnTo>
                        <a:pt x="196" y="96"/>
                      </a:lnTo>
                      <a:lnTo>
                        <a:pt x="174" y="38"/>
                      </a:lnTo>
                      <a:lnTo>
                        <a:pt x="146" y="38"/>
                      </a:lnTo>
                      <a:lnTo>
                        <a:pt x="146" y="0"/>
                      </a:lnTo>
                      <a:lnTo>
                        <a:pt x="78" y="24"/>
                      </a:lnTo>
                      <a:lnTo>
                        <a:pt x="36" y="116"/>
                      </a:lnTo>
                      <a:lnTo>
                        <a:pt x="0" y="158"/>
                      </a:lnTo>
                      <a:lnTo>
                        <a:pt x="28" y="292"/>
                      </a:lnTo>
                      <a:lnTo>
                        <a:pt x="166" y="374"/>
                      </a:lnTo>
                      <a:lnTo>
                        <a:pt x="194" y="508"/>
                      </a:lnTo>
                      <a:lnTo>
                        <a:pt x="264" y="574"/>
                      </a:lnTo>
                      <a:lnTo>
                        <a:pt x="352" y="568"/>
                      </a:lnTo>
                      <a:lnTo>
                        <a:pt x="404" y="538"/>
                      </a:lnTo>
                      <a:close/>
                    </a:path>
                  </a:pathLst>
                </a:custGeom>
                <a:grpFill/>
                <a:ln w="4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da-DK">
                    <a:solidFill>
                      <a:schemeClr val="tx2"/>
                    </a:solidFill>
                    <a:ea typeface="ＭＳ Ｐゴシック" pitchFamily="-97" charset="-128"/>
                  </a:endParaRPr>
                </a:p>
              </p:txBody>
            </p:sp>
            <p:sp>
              <p:nvSpPr>
                <p:cNvPr id="225" name="Freeform 7"/>
                <p:cNvSpPr>
                  <a:spLocks/>
                </p:cNvSpPr>
                <p:nvPr/>
              </p:nvSpPr>
              <p:spPr bwMode="auto">
                <a:xfrm>
                  <a:off x="5714724" y="2283975"/>
                  <a:ext cx="571750" cy="1000562"/>
                </a:xfrm>
                <a:custGeom>
                  <a:avLst/>
                  <a:gdLst/>
                  <a:ahLst/>
                  <a:cxnLst>
                    <a:cxn ang="0">
                      <a:pos x="336" y="64"/>
                    </a:cxn>
                    <a:cxn ang="0">
                      <a:pos x="300" y="26"/>
                    </a:cxn>
                    <a:cxn ang="0">
                      <a:pos x="296" y="4"/>
                    </a:cxn>
                    <a:cxn ang="0">
                      <a:pos x="210" y="0"/>
                    </a:cxn>
                    <a:cxn ang="0">
                      <a:pos x="158" y="30"/>
                    </a:cxn>
                    <a:cxn ang="0">
                      <a:pos x="70" y="36"/>
                    </a:cxn>
                    <a:cxn ang="0">
                      <a:pos x="78" y="96"/>
                    </a:cxn>
                    <a:cxn ang="0">
                      <a:pos x="22" y="162"/>
                    </a:cxn>
                    <a:cxn ang="0">
                      <a:pos x="42" y="202"/>
                    </a:cxn>
                    <a:cxn ang="0">
                      <a:pos x="0" y="272"/>
                    </a:cxn>
                    <a:cxn ang="0">
                      <a:pos x="0" y="320"/>
                    </a:cxn>
                    <a:cxn ang="0">
                      <a:pos x="96" y="442"/>
                    </a:cxn>
                    <a:cxn ang="0">
                      <a:pos x="130" y="442"/>
                    </a:cxn>
                    <a:cxn ang="0">
                      <a:pos x="130" y="526"/>
                    </a:cxn>
                    <a:cxn ang="0">
                      <a:pos x="208" y="580"/>
                    </a:cxn>
                    <a:cxn ang="0">
                      <a:pos x="236" y="658"/>
                    </a:cxn>
                    <a:cxn ang="0">
                      <a:pos x="258" y="616"/>
                    </a:cxn>
                    <a:cxn ang="0">
                      <a:pos x="308" y="644"/>
                    </a:cxn>
                    <a:cxn ang="0">
                      <a:pos x="348" y="592"/>
                    </a:cxn>
                    <a:cxn ang="0">
                      <a:pos x="356" y="510"/>
                    </a:cxn>
                    <a:cxn ang="0">
                      <a:pos x="376" y="428"/>
                    </a:cxn>
                    <a:cxn ang="0">
                      <a:pos x="336" y="64"/>
                    </a:cxn>
                  </a:cxnLst>
                  <a:rect l="0" t="0" r="r" b="b"/>
                  <a:pathLst>
                    <a:path w="376" h="658">
                      <a:moveTo>
                        <a:pt x="336" y="64"/>
                      </a:moveTo>
                      <a:lnTo>
                        <a:pt x="300" y="26"/>
                      </a:lnTo>
                      <a:lnTo>
                        <a:pt x="296" y="4"/>
                      </a:lnTo>
                      <a:lnTo>
                        <a:pt x="210" y="0"/>
                      </a:lnTo>
                      <a:lnTo>
                        <a:pt x="158" y="30"/>
                      </a:lnTo>
                      <a:lnTo>
                        <a:pt x="70" y="36"/>
                      </a:lnTo>
                      <a:lnTo>
                        <a:pt x="78" y="96"/>
                      </a:lnTo>
                      <a:lnTo>
                        <a:pt x="22" y="162"/>
                      </a:lnTo>
                      <a:lnTo>
                        <a:pt x="42" y="202"/>
                      </a:lnTo>
                      <a:lnTo>
                        <a:pt x="0" y="272"/>
                      </a:lnTo>
                      <a:lnTo>
                        <a:pt x="0" y="320"/>
                      </a:lnTo>
                      <a:lnTo>
                        <a:pt x="96" y="442"/>
                      </a:lnTo>
                      <a:lnTo>
                        <a:pt x="130" y="442"/>
                      </a:lnTo>
                      <a:lnTo>
                        <a:pt x="130" y="526"/>
                      </a:lnTo>
                      <a:lnTo>
                        <a:pt x="208" y="580"/>
                      </a:lnTo>
                      <a:lnTo>
                        <a:pt x="236" y="658"/>
                      </a:lnTo>
                      <a:lnTo>
                        <a:pt x="258" y="616"/>
                      </a:lnTo>
                      <a:lnTo>
                        <a:pt x="308" y="644"/>
                      </a:lnTo>
                      <a:lnTo>
                        <a:pt x="348" y="592"/>
                      </a:lnTo>
                      <a:lnTo>
                        <a:pt x="356" y="510"/>
                      </a:lnTo>
                      <a:lnTo>
                        <a:pt x="376" y="428"/>
                      </a:lnTo>
                      <a:lnTo>
                        <a:pt x="336" y="64"/>
                      </a:lnTo>
                      <a:close/>
                    </a:path>
                  </a:pathLst>
                </a:custGeom>
                <a:grpFill/>
                <a:ln w="4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da-DK">
                    <a:solidFill>
                      <a:schemeClr val="tx2"/>
                    </a:solidFill>
                    <a:ea typeface="ＭＳ Ｐゴシック" pitchFamily="-97" charset="-128"/>
                  </a:endParaRPr>
                </a:p>
              </p:txBody>
            </p:sp>
            <p:grpSp>
              <p:nvGrpSpPr>
                <p:cNvPr id="5" name="Gruppe 313"/>
                <p:cNvGrpSpPr/>
                <p:nvPr/>
              </p:nvGrpSpPr>
              <p:grpSpPr>
                <a:xfrm>
                  <a:off x="1449633" y="627625"/>
                  <a:ext cx="7103818" cy="4930930"/>
                  <a:chOff x="1449633" y="456175"/>
                  <a:chExt cx="7103818" cy="4930930"/>
                </a:xfrm>
                <a:grpFill/>
              </p:grpSpPr>
              <p:sp>
                <p:nvSpPr>
                  <p:cNvPr id="227" name="Freeform 3053"/>
                  <p:cNvSpPr>
                    <a:spLocks/>
                  </p:cNvSpPr>
                  <p:nvPr/>
                </p:nvSpPr>
                <p:spPr bwMode="auto">
                  <a:xfrm>
                    <a:off x="7807144" y="1160689"/>
                    <a:ext cx="149261" cy="57017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86" y="312"/>
                      </a:cxn>
                      <a:cxn ang="0">
                        <a:pos x="100" y="382"/>
                      </a:cxn>
                      <a:cxn ang="0">
                        <a:pos x="94" y="324"/>
                      </a:cxn>
                      <a:cxn ang="0">
                        <a:pos x="30" y="98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00" h="382">
                        <a:moveTo>
                          <a:pt x="0" y="0"/>
                        </a:moveTo>
                        <a:lnTo>
                          <a:pt x="86" y="312"/>
                        </a:lnTo>
                        <a:lnTo>
                          <a:pt x="100" y="382"/>
                        </a:lnTo>
                        <a:lnTo>
                          <a:pt x="94" y="324"/>
                        </a:lnTo>
                        <a:lnTo>
                          <a:pt x="30" y="9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pFill/>
                  <a:ln w="635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da-DK">
                      <a:solidFill>
                        <a:schemeClr val="tx2"/>
                      </a:solidFill>
                      <a:ea typeface="ＭＳ Ｐゴシック" pitchFamily="-97" charset="-128"/>
                    </a:endParaRPr>
                  </a:p>
                </p:txBody>
              </p:sp>
              <p:sp>
                <p:nvSpPr>
                  <p:cNvPr id="228" name="Freeform 3054"/>
                  <p:cNvSpPr>
                    <a:spLocks/>
                  </p:cNvSpPr>
                  <p:nvPr/>
                </p:nvSpPr>
                <p:spPr bwMode="auto">
                  <a:xfrm>
                    <a:off x="7147408" y="1109940"/>
                    <a:ext cx="895569" cy="814968"/>
                  </a:xfrm>
                  <a:custGeom>
                    <a:avLst/>
                    <a:gdLst/>
                    <a:ahLst/>
                    <a:cxnLst>
                      <a:cxn ang="0">
                        <a:pos x="546" y="442"/>
                      </a:cxn>
                      <a:cxn ang="0">
                        <a:pos x="542" y="416"/>
                      </a:cxn>
                      <a:cxn ang="0">
                        <a:pos x="528" y="346"/>
                      </a:cxn>
                      <a:cxn ang="0">
                        <a:pos x="442" y="34"/>
                      </a:cxn>
                      <a:cxn ang="0">
                        <a:pos x="434" y="0"/>
                      </a:cxn>
                      <a:cxn ang="0">
                        <a:pos x="434" y="0"/>
                      </a:cxn>
                      <a:cxn ang="0">
                        <a:pos x="434" y="0"/>
                      </a:cxn>
                      <a:cxn ang="0">
                        <a:pos x="308" y="48"/>
                      </a:cxn>
                      <a:cxn ang="0">
                        <a:pos x="238" y="208"/>
                      </a:cxn>
                      <a:cxn ang="0">
                        <a:pos x="246" y="234"/>
                      </a:cxn>
                      <a:cxn ang="0">
                        <a:pos x="216" y="290"/>
                      </a:cxn>
                      <a:cxn ang="0">
                        <a:pos x="84" y="318"/>
                      </a:cxn>
                      <a:cxn ang="0">
                        <a:pos x="46" y="398"/>
                      </a:cxn>
                      <a:cxn ang="0">
                        <a:pos x="58" y="426"/>
                      </a:cxn>
                      <a:cxn ang="0">
                        <a:pos x="0" y="494"/>
                      </a:cxn>
                      <a:cxn ang="0">
                        <a:pos x="16" y="546"/>
                      </a:cxn>
                      <a:cxn ang="0">
                        <a:pos x="380" y="426"/>
                      </a:cxn>
                      <a:cxn ang="0">
                        <a:pos x="456" y="492"/>
                      </a:cxn>
                      <a:cxn ang="0">
                        <a:pos x="478" y="498"/>
                      </a:cxn>
                      <a:cxn ang="0">
                        <a:pos x="588" y="522"/>
                      </a:cxn>
                      <a:cxn ang="0">
                        <a:pos x="600" y="496"/>
                      </a:cxn>
                      <a:cxn ang="0">
                        <a:pos x="594" y="490"/>
                      </a:cxn>
                      <a:cxn ang="0">
                        <a:pos x="546" y="442"/>
                      </a:cxn>
                    </a:cxnLst>
                    <a:rect l="0" t="0" r="r" b="b"/>
                    <a:pathLst>
                      <a:path w="600" h="546">
                        <a:moveTo>
                          <a:pt x="546" y="442"/>
                        </a:moveTo>
                        <a:lnTo>
                          <a:pt x="542" y="416"/>
                        </a:lnTo>
                        <a:lnTo>
                          <a:pt x="528" y="346"/>
                        </a:lnTo>
                        <a:lnTo>
                          <a:pt x="442" y="34"/>
                        </a:lnTo>
                        <a:lnTo>
                          <a:pt x="434" y="0"/>
                        </a:lnTo>
                        <a:lnTo>
                          <a:pt x="434" y="0"/>
                        </a:lnTo>
                        <a:lnTo>
                          <a:pt x="434" y="0"/>
                        </a:lnTo>
                        <a:lnTo>
                          <a:pt x="308" y="48"/>
                        </a:lnTo>
                        <a:lnTo>
                          <a:pt x="238" y="208"/>
                        </a:lnTo>
                        <a:lnTo>
                          <a:pt x="246" y="234"/>
                        </a:lnTo>
                        <a:lnTo>
                          <a:pt x="216" y="290"/>
                        </a:lnTo>
                        <a:lnTo>
                          <a:pt x="84" y="318"/>
                        </a:lnTo>
                        <a:lnTo>
                          <a:pt x="46" y="398"/>
                        </a:lnTo>
                        <a:lnTo>
                          <a:pt x="58" y="426"/>
                        </a:lnTo>
                        <a:lnTo>
                          <a:pt x="0" y="494"/>
                        </a:lnTo>
                        <a:lnTo>
                          <a:pt x="16" y="546"/>
                        </a:lnTo>
                        <a:lnTo>
                          <a:pt x="380" y="426"/>
                        </a:lnTo>
                        <a:lnTo>
                          <a:pt x="456" y="492"/>
                        </a:lnTo>
                        <a:lnTo>
                          <a:pt x="478" y="498"/>
                        </a:lnTo>
                        <a:lnTo>
                          <a:pt x="588" y="522"/>
                        </a:lnTo>
                        <a:lnTo>
                          <a:pt x="600" y="496"/>
                        </a:lnTo>
                        <a:lnTo>
                          <a:pt x="594" y="490"/>
                        </a:lnTo>
                        <a:lnTo>
                          <a:pt x="546" y="442"/>
                        </a:lnTo>
                        <a:close/>
                      </a:path>
                    </a:pathLst>
                  </a:custGeom>
                  <a:grpFill/>
                  <a:ln w="635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da-DK">
                      <a:solidFill>
                        <a:schemeClr val="tx2"/>
                      </a:solidFill>
                      <a:ea typeface="ＭＳ Ｐゴシック" pitchFamily="-97" charset="-128"/>
                    </a:endParaRPr>
                  </a:p>
                </p:txBody>
              </p:sp>
              <p:sp>
                <p:nvSpPr>
                  <p:cNvPr id="229" name="Freeform 3055"/>
                  <p:cNvSpPr>
                    <a:spLocks/>
                  </p:cNvSpPr>
                  <p:nvPr/>
                </p:nvSpPr>
                <p:spPr bwMode="auto">
                  <a:xfrm>
                    <a:off x="8183283" y="1315921"/>
                    <a:ext cx="59705" cy="41793"/>
                  </a:xfrm>
                  <a:custGeom>
                    <a:avLst/>
                    <a:gdLst/>
                    <a:ahLst/>
                    <a:cxnLst>
                      <a:cxn ang="0">
                        <a:pos x="40" y="28"/>
                      </a:cxn>
                      <a:cxn ang="0">
                        <a:pos x="40" y="24"/>
                      </a:cxn>
                      <a:cxn ang="0">
                        <a:pos x="0" y="0"/>
                      </a:cxn>
                      <a:cxn ang="0">
                        <a:pos x="40" y="28"/>
                      </a:cxn>
                    </a:cxnLst>
                    <a:rect l="0" t="0" r="r" b="b"/>
                    <a:pathLst>
                      <a:path w="40" h="28">
                        <a:moveTo>
                          <a:pt x="40" y="28"/>
                        </a:moveTo>
                        <a:lnTo>
                          <a:pt x="40" y="24"/>
                        </a:lnTo>
                        <a:lnTo>
                          <a:pt x="0" y="0"/>
                        </a:lnTo>
                        <a:lnTo>
                          <a:pt x="40" y="28"/>
                        </a:lnTo>
                        <a:close/>
                      </a:path>
                    </a:pathLst>
                  </a:custGeom>
                  <a:grpFill/>
                  <a:ln w="635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da-DK">
                      <a:solidFill>
                        <a:schemeClr val="tx2"/>
                      </a:solidFill>
                      <a:ea typeface="ＭＳ Ｐゴシック" pitchFamily="-97" charset="-128"/>
                    </a:endParaRPr>
                  </a:p>
                </p:txBody>
              </p:sp>
              <p:sp>
                <p:nvSpPr>
                  <p:cNvPr id="230" name="Freeform 3056"/>
                  <p:cNvSpPr>
                    <a:spLocks/>
                  </p:cNvSpPr>
                  <p:nvPr/>
                </p:nvSpPr>
                <p:spPr bwMode="auto">
                  <a:xfrm>
                    <a:off x="7995213" y="456175"/>
                    <a:ext cx="558238" cy="895569"/>
                  </a:xfrm>
                  <a:custGeom>
                    <a:avLst/>
                    <a:gdLst/>
                    <a:ahLst/>
                    <a:cxnLst>
                      <a:cxn ang="0">
                        <a:pos x="284" y="228"/>
                      </a:cxn>
                      <a:cxn ang="0">
                        <a:pos x="244" y="202"/>
                      </a:cxn>
                      <a:cxn ang="0">
                        <a:pos x="136" y="0"/>
                      </a:cxn>
                      <a:cxn ang="0">
                        <a:pos x="84" y="68"/>
                      </a:cxn>
                      <a:cxn ang="0">
                        <a:pos x="46" y="54"/>
                      </a:cxn>
                      <a:cxn ang="0">
                        <a:pos x="46" y="228"/>
                      </a:cxn>
                      <a:cxn ang="0">
                        <a:pos x="0" y="356"/>
                      </a:cxn>
                      <a:cxn ang="0">
                        <a:pos x="126" y="576"/>
                      </a:cxn>
                      <a:cxn ang="0">
                        <a:pos x="166" y="600"/>
                      </a:cxn>
                      <a:cxn ang="0">
                        <a:pos x="166" y="540"/>
                      </a:cxn>
                      <a:cxn ang="0">
                        <a:pos x="244" y="404"/>
                      </a:cxn>
                      <a:cxn ang="0">
                        <a:pos x="294" y="378"/>
                      </a:cxn>
                      <a:cxn ang="0">
                        <a:pos x="294" y="336"/>
                      </a:cxn>
                      <a:cxn ang="0">
                        <a:pos x="374" y="202"/>
                      </a:cxn>
                      <a:cxn ang="0">
                        <a:pos x="284" y="228"/>
                      </a:cxn>
                    </a:cxnLst>
                    <a:rect l="0" t="0" r="r" b="b"/>
                    <a:pathLst>
                      <a:path w="374" h="600">
                        <a:moveTo>
                          <a:pt x="284" y="228"/>
                        </a:moveTo>
                        <a:lnTo>
                          <a:pt x="244" y="202"/>
                        </a:lnTo>
                        <a:lnTo>
                          <a:pt x="136" y="0"/>
                        </a:lnTo>
                        <a:lnTo>
                          <a:pt x="84" y="68"/>
                        </a:lnTo>
                        <a:lnTo>
                          <a:pt x="46" y="54"/>
                        </a:lnTo>
                        <a:lnTo>
                          <a:pt x="46" y="228"/>
                        </a:lnTo>
                        <a:lnTo>
                          <a:pt x="0" y="356"/>
                        </a:lnTo>
                        <a:lnTo>
                          <a:pt x="126" y="576"/>
                        </a:lnTo>
                        <a:lnTo>
                          <a:pt x="166" y="600"/>
                        </a:lnTo>
                        <a:lnTo>
                          <a:pt x="166" y="540"/>
                        </a:lnTo>
                        <a:lnTo>
                          <a:pt x="244" y="404"/>
                        </a:lnTo>
                        <a:lnTo>
                          <a:pt x="294" y="378"/>
                        </a:lnTo>
                        <a:lnTo>
                          <a:pt x="294" y="336"/>
                        </a:lnTo>
                        <a:lnTo>
                          <a:pt x="374" y="202"/>
                        </a:lnTo>
                        <a:lnTo>
                          <a:pt x="284" y="228"/>
                        </a:lnTo>
                        <a:close/>
                      </a:path>
                    </a:pathLst>
                  </a:custGeom>
                  <a:grpFill/>
                  <a:ln w="635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da-DK">
                      <a:solidFill>
                        <a:schemeClr val="tx2"/>
                      </a:solidFill>
                      <a:ea typeface="ＭＳ Ｐゴシック" pitchFamily="-97" charset="-128"/>
                    </a:endParaRPr>
                  </a:p>
                </p:txBody>
              </p:sp>
              <p:sp>
                <p:nvSpPr>
                  <p:cNvPr id="231" name="Freeform 3057"/>
                  <p:cNvSpPr>
                    <a:spLocks/>
                  </p:cNvSpPr>
                  <p:nvPr/>
                </p:nvSpPr>
                <p:spPr bwMode="auto">
                  <a:xfrm>
                    <a:off x="7798188" y="1047250"/>
                    <a:ext cx="176129" cy="504504"/>
                  </a:xfrm>
                  <a:custGeom>
                    <a:avLst/>
                    <a:gdLst/>
                    <a:ahLst/>
                    <a:cxnLst>
                      <a:cxn ang="0">
                        <a:pos x="110" y="84"/>
                      </a:cxn>
                      <a:cxn ang="0">
                        <a:pos x="110" y="84"/>
                      </a:cxn>
                      <a:cxn ang="0">
                        <a:pos x="112" y="64"/>
                      </a:cxn>
                      <a:cxn ang="0">
                        <a:pos x="112" y="42"/>
                      </a:cxn>
                      <a:cxn ang="0">
                        <a:pos x="110" y="20"/>
                      </a:cxn>
                      <a:cxn ang="0">
                        <a:pos x="106" y="0"/>
                      </a:cxn>
                      <a:cxn ang="0">
                        <a:pos x="0" y="40"/>
                      </a:cxn>
                      <a:cxn ang="0">
                        <a:pos x="0" y="42"/>
                      </a:cxn>
                      <a:cxn ang="0">
                        <a:pos x="2" y="42"/>
                      </a:cxn>
                      <a:cxn ang="0">
                        <a:pos x="40" y="174"/>
                      </a:cxn>
                      <a:cxn ang="0">
                        <a:pos x="80" y="318"/>
                      </a:cxn>
                      <a:cxn ang="0">
                        <a:pos x="86" y="338"/>
                      </a:cxn>
                      <a:cxn ang="0">
                        <a:pos x="86" y="338"/>
                      </a:cxn>
                      <a:cxn ang="0">
                        <a:pos x="118" y="330"/>
                      </a:cxn>
                      <a:cxn ang="0">
                        <a:pos x="118" y="330"/>
                      </a:cxn>
                      <a:cxn ang="0">
                        <a:pos x="110" y="302"/>
                      </a:cxn>
                      <a:cxn ang="0">
                        <a:pos x="106" y="270"/>
                      </a:cxn>
                      <a:cxn ang="0">
                        <a:pos x="104" y="234"/>
                      </a:cxn>
                      <a:cxn ang="0">
                        <a:pos x="104" y="198"/>
                      </a:cxn>
                      <a:cxn ang="0">
                        <a:pos x="106" y="132"/>
                      </a:cxn>
                      <a:cxn ang="0">
                        <a:pos x="108" y="104"/>
                      </a:cxn>
                      <a:cxn ang="0">
                        <a:pos x="110" y="84"/>
                      </a:cxn>
                      <a:cxn ang="0">
                        <a:pos x="110" y="84"/>
                      </a:cxn>
                    </a:cxnLst>
                    <a:rect l="0" t="0" r="r" b="b"/>
                    <a:pathLst>
                      <a:path w="118" h="338">
                        <a:moveTo>
                          <a:pt x="110" y="84"/>
                        </a:moveTo>
                        <a:lnTo>
                          <a:pt x="110" y="84"/>
                        </a:lnTo>
                        <a:lnTo>
                          <a:pt x="112" y="64"/>
                        </a:lnTo>
                        <a:lnTo>
                          <a:pt x="112" y="42"/>
                        </a:lnTo>
                        <a:lnTo>
                          <a:pt x="110" y="20"/>
                        </a:lnTo>
                        <a:lnTo>
                          <a:pt x="106" y="0"/>
                        </a:lnTo>
                        <a:lnTo>
                          <a:pt x="0" y="40"/>
                        </a:lnTo>
                        <a:lnTo>
                          <a:pt x="0" y="42"/>
                        </a:lnTo>
                        <a:lnTo>
                          <a:pt x="2" y="42"/>
                        </a:lnTo>
                        <a:lnTo>
                          <a:pt x="40" y="174"/>
                        </a:lnTo>
                        <a:lnTo>
                          <a:pt x="80" y="318"/>
                        </a:lnTo>
                        <a:lnTo>
                          <a:pt x="86" y="338"/>
                        </a:lnTo>
                        <a:lnTo>
                          <a:pt x="86" y="338"/>
                        </a:lnTo>
                        <a:lnTo>
                          <a:pt x="118" y="330"/>
                        </a:lnTo>
                        <a:lnTo>
                          <a:pt x="118" y="330"/>
                        </a:lnTo>
                        <a:lnTo>
                          <a:pt x="110" y="302"/>
                        </a:lnTo>
                        <a:lnTo>
                          <a:pt x="106" y="270"/>
                        </a:lnTo>
                        <a:lnTo>
                          <a:pt x="104" y="234"/>
                        </a:lnTo>
                        <a:lnTo>
                          <a:pt x="104" y="198"/>
                        </a:lnTo>
                        <a:lnTo>
                          <a:pt x="106" y="132"/>
                        </a:lnTo>
                        <a:lnTo>
                          <a:pt x="108" y="104"/>
                        </a:lnTo>
                        <a:lnTo>
                          <a:pt x="110" y="84"/>
                        </a:lnTo>
                        <a:lnTo>
                          <a:pt x="110" y="84"/>
                        </a:lnTo>
                        <a:close/>
                      </a:path>
                    </a:pathLst>
                  </a:custGeom>
                  <a:grpFill/>
                  <a:ln w="635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da-DK">
                      <a:solidFill>
                        <a:schemeClr val="tx2"/>
                      </a:solidFill>
                      <a:ea typeface="ＭＳ Ｐゴシック" pitchFamily="-97" charset="-128"/>
                    </a:endParaRPr>
                  </a:p>
                </p:txBody>
              </p:sp>
              <p:sp>
                <p:nvSpPr>
                  <p:cNvPr id="232" name="Freeform 3058"/>
                  <p:cNvSpPr>
                    <a:spLocks/>
                  </p:cNvSpPr>
                  <p:nvPr/>
                </p:nvSpPr>
                <p:spPr bwMode="auto">
                  <a:xfrm>
                    <a:off x="7953420" y="984561"/>
                    <a:ext cx="292552" cy="555253"/>
                  </a:xfrm>
                  <a:custGeom>
                    <a:avLst/>
                    <a:gdLst/>
                    <a:ahLst/>
                    <a:cxnLst>
                      <a:cxn ang="0">
                        <a:pos x="156" y="224"/>
                      </a:cxn>
                      <a:cxn ang="0">
                        <a:pos x="30" y="6"/>
                      </a:cxn>
                      <a:cxn ang="0">
                        <a:pos x="30" y="4"/>
                      </a:cxn>
                      <a:cxn ang="0">
                        <a:pos x="156" y="222"/>
                      </a:cxn>
                      <a:cxn ang="0">
                        <a:pos x="30" y="0"/>
                      </a:cxn>
                      <a:cxn ang="0">
                        <a:pos x="16" y="36"/>
                      </a:cxn>
                      <a:cxn ang="0">
                        <a:pos x="2" y="42"/>
                      </a:cxn>
                      <a:cxn ang="0">
                        <a:pos x="2" y="42"/>
                      </a:cxn>
                      <a:cxn ang="0">
                        <a:pos x="6" y="62"/>
                      </a:cxn>
                      <a:cxn ang="0">
                        <a:pos x="8" y="84"/>
                      </a:cxn>
                      <a:cxn ang="0">
                        <a:pos x="8" y="106"/>
                      </a:cxn>
                      <a:cxn ang="0">
                        <a:pos x="6" y="126"/>
                      </a:cxn>
                      <a:cxn ang="0">
                        <a:pos x="6" y="126"/>
                      </a:cxn>
                      <a:cxn ang="0">
                        <a:pos x="4" y="146"/>
                      </a:cxn>
                      <a:cxn ang="0">
                        <a:pos x="2" y="174"/>
                      </a:cxn>
                      <a:cxn ang="0">
                        <a:pos x="0" y="240"/>
                      </a:cxn>
                      <a:cxn ang="0">
                        <a:pos x="0" y="276"/>
                      </a:cxn>
                      <a:cxn ang="0">
                        <a:pos x="2" y="312"/>
                      </a:cxn>
                      <a:cxn ang="0">
                        <a:pos x="6" y="344"/>
                      </a:cxn>
                      <a:cxn ang="0">
                        <a:pos x="14" y="372"/>
                      </a:cxn>
                      <a:cxn ang="0">
                        <a:pos x="14" y="372"/>
                      </a:cxn>
                      <a:cxn ang="0">
                        <a:pos x="44" y="362"/>
                      </a:cxn>
                      <a:cxn ang="0">
                        <a:pos x="74" y="350"/>
                      </a:cxn>
                      <a:cxn ang="0">
                        <a:pos x="100" y="334"/>
                      </a:cxn>
                      <a:cxn ang="0">
                        <a:pos x="114" y="326"/>
                      </a:cxn>
                      <a:cxn ang="0">
                        <a:pos x="124" y="316"/>
                      </a:cxn>
                      <a:cxn ang="0">
                        <a:pos x="124" y="316"/>
                      </a:cxn>
                      <a:cxn ang="0">
                        <a:pos x="134" y="308"/>
                      </a:cxn>
                      <a:cxn ang="0">
                        <a:pos x="144" y="300"/>
                      </a:cxn>
                      <a:cxn ang="0">
                        <a:pos x="154" y="296"/>
                      </a:cxn>
                      <a:cxn ang="0">
                        <a:pos x="164" y="292"/>
                      </a:cxn>
                      <a:cxn ang="0">
                        <a:pos x="182" y="288"/>
                      </a:cxn>
                      <a:cxn ang="0">
                        <a:pos x="196" y="288"/>
                      </a:cxn>
                      <a:cxn ang="0">
                        <a:pos x="196" y="250"/>
                      </a:cxn>
                      <a:cxn ang="0">
                        <a:pos x="156" y="224"/>
                      </a:cxn>
                    </a:cxnLst>
                    <a:rect l="0" t="0" r="r" b="b"/>
                    <a:pathLst>
                      <a:path w="196" h="372">
                        <a:moveTo>
                          <a:pt x="156" y="224"/>
                        </a:moveTo>
                        <a:lnTo>
                          <a:pt x="30" y="6"/>
                        </a:lnTo>
                        <a:lnTo>
                          <a:pt x="30" y="4"/>
                        </a:lnTo>
                        <a:lnTo>
                          <a:pt x="156" y="222"/>
                        </a:lnTo>
                        <a:lnTo>
                          <a:pt x="30" y="0"/>
                        </a:lnTo>
                        <a:lnTo>
                          <a:pt x="16" y="36"/>
                        </a:lnTo>
                        <a:lnTo>
                          <a:pt x="2" y="42"/>
                        </a:lnTo>
                        <a:lnTo>
                          <a:pt x="2" y="42"/>
                        </a:lnTo>
                        <a:lnTo>
                          <a:pt x="6" y="62"/>
                        </a:lnTo>
                        <a:lnTo>
                          <a:pt x="8" y="84"/>
                        </a:lnTo>
                        <a:lnTo>
                          <a:pt x="8" y="106"/>
                        </a:lnTo>
                        <a:lnTo>
                          <a:pt x="6" y="126"/>
                        </a:lnTo>
                        <a:lnTo>
                          <a:pt x="6" y="126"/>
                        </a:lnTo>
                        <a:lnTo>
                          <a:pt x="4" y="146"/>
                        </a:lnTo>
                        <a:lnTo>
                          <a:pt x="2" y="174"/>
                        </a:lnTo>
                        <a:lnTo>
                          <a:pt x="0" y="240"/>
                        </a:lnTo>
                        <a:lnTo>
                          <a:pt x="0" y="276"/>
                        </a:lnTo>
                        <a:lnTo>
                          <a:pt x="2" y="312"/>
                        </a:lnTo>
                        <a:lnTo>
                          <a:pt x="6" y="344"/>
                        </a:lnTo>
                        <a:lnTo>
                          <a:pt x="14" y="372"/>
                        </a:lnTo>
                        <a:lnTo>
                          <a:pt x="14" y="372"/>
                        </a:lnTo>
                        <a:lnTo>
                          <a:pt x="44" y="362"/>
                        </a:lnTo>
                        <a:lnTo>
                          <a:pt x="74" y="350"/>
                        </a:lnTo>
                        <a:lnTo>
                          <a:pt x="100" y="334"/>
                        </a:lnTo>
                        <a:lnTo>
                          <a:pt x="114" y="326"/>
                        </a:lnTo>
                        <a:lnTo>
                          <a:pt x="124" y="316"/>
                        </a:lnTo>
                        <a:lnTo>
                          <a:pt x="124" y="316"/>
                        </a:lnTo>
                        <a:lnTo>
                          <a:pt x="134" y="308"/>
                        </a:lnTo>
                        <a:lnTo>
                          <a:pt x="144" y="300"/>
                        </a:lnTo>
                        <a:lnTo>
                          <a:pt x="154" y="296"/>
                        </a:lnTo>
                        <a:lnTo>
                          <a:pt x="164" y="292"/>
                        </a:lnTo>
                        <a:lnTo>
                          <a:pt x="182" y="288"/>
                        </a:lnTo>
                        <a:lnTo>
                          <a:pt x="196" y="288"/>
                        </a:lnTo>
                        <a:lnTo>
                          <a:pt x="196" y="250"/>
                        </a:lnTo>
                        <a:lnTo>
                          <a:pt x="156" y="224"/>
                        </a:lnTo>
                        <a:close/>
                      </a:path>
                    </a:pathLst>
                  </a:custGeom>
                  <a:grpFill/>
                  <a:ln w="635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da-DK">
                      <a:solidFill>
                        <a:schemeClr val="tx2"/>
                      </a:solidFill>
                      <a:ea typeface="ＭＳ Ｐゴシック" pitchFamily="-97" charset="-128"/>
                    </a:endParaRPr>
                  </a:p>
                </p:txBody>
              </p:sp>
              <p:sp>
                <p:nvSpPr>
                  <p:cNvPr id="233" name="Freeform 3059"/>
                  <p:cNvSpPr>
                    <a:spLocks/>
                  </p:cNvSpPr>
                  <p:nvPr/>
                </p:nvSpPr>
                <p:spPr bwMode="auto">
                  <a:xfrm>
                    <a:off x="7947449" y="1575636"/>
                    <a:ext cx="247774" cy="271656"/>
                  </a:xfrm>
                  <a:custGeom>
                    <a:avLst/>
                    <a:gdLst/>
                    <a:ahLst/>
                    <a:cxnLst>
                      <a:cxn ang="0">
                        <a:pos x="2" y="46"/>
                      </a:cxn>
                      <a:cxn ang="0">
                        <a:pos x="12" y="128"/>
                      </a:cxn>
                      <a:cxn ang="0">
                        <a:pos x="64" y="182"/>
                      </a:cxn>
                      <a:cxn ang="0">
                        <a:pos x="60" y="178"/>
                      </a:cxn>
                      <a:cxn ang="0">
                        <a:pos x="64" y="182"/>
                      </a:cxn>
                      <a:cxn ang="0">
                        <a:pos x="66" y="178"/>
                      </a:cxn>
                      <a:cxn ang="0">
                        <a:pos x="150" y="138"/>
                      </a:cxn>
                      <a:cxn ang="0">
                        <a:pos x="164" y="138"/>
                      </a:cxn>
                      <a:cxn ang="0">
                        <a:pos x="166" y="138"/>
                      </a:cxn>
                      <a:cxn ang="0">
                        <a:pos x="138" y="0"/>
                      </a:cxn>
                      <a:cxn ang="0">
                        <a:pos x="0" y="44"/>
                      </a:cxn>
                      <a:cxn ang="0">
                        <a:pos x="2" y="46"/>
                      </a:cxn>
                    </a:cxnLst>
                    <a:rect l="0" t="0" r="r" b="b"/>
                    <a:pathLst>
                      <a:path w="166" h="182">
                        <a:moveTo>
                          <a:pt x="2" y="46"/>
                        </a:moveTo>
                        <a:lnTo>
                          <a:pt x="12" y="128"/>
                        </a:lnTo>
                        <a:lnTo>
                          <a:pt x="64" y="182"/>
                        </a:lnTo>
                        <a:lnTo>
                          <a:pt x="60" y="178"/>
                        </a:lnTo>
                        <a:lnTo>
                          <a:pt x="64" y="182"/>
                        </a:lnTo>
                        <a:lnTo>
                          <a:pt x="66" y="178"/>
                        </a:lnTo>
                        <a:lnTo>
                          <a:pt x="150" y="138"/>
                        </a:lnTo>
                        <a:lnTo>
                          <a:pt x="164" y="138"/>
                        </a:lnTo>
                        <a:lnTo>
                          <a:pt x="166" y="138"/>
                        </a:lnTo>
                        <a:lnTo>
                          <a:pt x="138" y="0"/>
                        </a:lnTo>
                        <a:lnTo>
                          <a:pt x="0" y="44"/>
                        </a:lnTo>
                        <a:lnTo>
                          <a:pt x="2" y="46"/>
                        </a:lnTo>
                        <a:close/>
                      </a:path>
                    </a:pathLst>
                  </a:custGeom>
                  <a:grpFill/>
                  <a:ln w="635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da-DK">
                      <a:solidFill>
                        <a:schemeClr val="tx2"/>
                      </a:solidFill>
                      <a:ea typeface="ＭＳ Ｐゴシック" pitchFamily="-97" charset="-128"/>
                    </a:endParaRPr>
                  </a:p>
                </p:txBody>
              </p:sp>
              <p:sp>
                <p:nvSpPr>
                  <p:cNvPr id="234" name="Freeform 3060"/>
                  <p:cNvSpPr>
                    <a:spLocks/>
                  </p:cNvSpPr>
                  <p:nvPr/>
                </p:nvSpPr>
                <p:spPr bwMode="auto">
                  <a:xfrm>
                    <a:off x="7923568" y="1417419"/>
                    <a:ext cx="498533" cy="226877"/>
                  </a:xfrm>
                  <a:custGeom>
                    <a:avLst/>
                    <a:gdLst/>
                    <a:ahLst/>
                    <a:cxnLst>
                      <a:cxn ang="0">
                        <a:pos x="292" y="16"/>
                      </a:cxn>
                      <a:cxn ang="0">
                        <a:pos x="264" y="68"/>
                      </a:cxn>
                      <a:cxn ang="0">
                        <a:pos x="214" y="2"/>
                      </a:cxn>
                      <a:cxn ang="0">
                        <a:pos x="214" y="0"/>
                      </a:cxn>
                      <a:cxn ang="0">
                        <a:pos x="214" y="0"/>
                      </a:cxn>
                      <a:cxn ang="0">
                        <a:pos x="202" y="0"/>
                      </a:cxn>
                      <a:cxn ang="0">
                        <a:pos x="184" y="2"/>
                      </a:cxn>
                      <a:cxn ang="0">
                        <a:pos x="174" y="6"/>
                      </a:cxn>
                      <a:cxn ang="0">
                        <a:pos x="162" y="12"/>
                      </a:cxn>
                      <a:cxn ang="0">
                        <a:pos x="152" y="18"/>
                      </a:cxn>
                      <a:cxn ang="0">
                        <a:pos x="142" y="26"/>
                      </a:cxn>
                      <a:cxn ang="0">
                        <a:pos x="142" y="26"/>
                      </a:cxn>
                      <a:cxn ang="0">
                        <a:pos x="128" y="38"/>
                      </a:cxn>
                      <a:cxn ang="0">
                        <a:pos x="112" y="50"/>
                      </a:cxn>
                      <a:cxn ang="0">
                        <a:pos x="96" y="60"/>
                      </a:cxn>
                      <a:cxn ang="0">
                        <a:pos x="76" y="68"/>
                      </a:cxn>
                      <a:cxn ang="0">
                        <a:pos x="38" y="82"/>
                      </a:cxn>
                      <a:cxn ang="0">
                        <a:pos x="0" y="90"/>
                      </a:cxn>
                      <a:cxn ang="0">
                        <a:pos x="16" y="150"/>
                      </a:cxn>
                      <a:cxn ang="0">
                        <a:pos x="154" y="106"/>
                      </a:cxn>
                      <a:cxn ang="0">
                        <a:pos x="154" y="102"/>
                      </a:cxn>
                      <a:cxn ang="0">
                        <a:pos x="170" y="96"/>
                      </a:cxn>
                      <a:cxn ang="0">
                        <a:pos x="206" y="82"/>
                      </a:cxn>
                      <a:cxn ang="0">
                        <a:pos x="242" y="122"/>
                      </a:cxn>
                      <a:cxn ang="0">
                        <a:pos x="244" y="122"/>
                      </a:cxn>
                      <a:cxn ang="0">
                        <a:pos x="254" y="152"/>
                      </a:cxn>
                      <a:cxn ang="0">
                        <a:pos x="334" y="152"/>
                      </a:cxn>
                      <a:cxn ang="0">
                        <a:pos x="334" y="84"/>
                      </a:cxn>
                      <a:cxn ang="0">
                        <a:pos x="292" y="16"/>
                      </a:cxn>
                    </a:cxnLst>
                    <a:rect l="0" t="0" r="r" b="b"/>
                    <a:pathLst>
                      <a:path w="334" h="152">
                        <a:moveTo>
                          <a:pt x="292" y="16"/>
                        </a:moveTo>
                        <a:lnTo>
                          <a:pt x="264" y="68"/>
                        </a:lnTo>
                        <a:lnTo>
                          <a:pt x="214" y="2"/>
                        </a:lnTo>
                        <a:lnTo>
                          <a:pt x="214" y="0"/>
                        </a:lnTo>
                        <a:lnTo>
                          <a:pt x="214" y="0"/>
                        </a:lnTo>
                        <a:lnTo>
                          <a:pt x="202" y="0"/>
                        </a:lnTo>
                        <a:lnTo>
                          <a:pt x="184" y="2"/>
                        </a:lnTo>
                        <a:lnTo>
                          <a:pt x="174" y="6"/>
                        </a:lnTo>
                        <a:lnTo>
                          <a:pt x="162" y="12"/>
                        </a:lnTo>
                        <a:lnTo>
                          <a:pt x="152" y="18"/>
                        </a:lnTo>
                        <a:lnTo>
                          <a:pt x="142" y="26"/>
                        </a:lnTo>
                        <a:lnTo>
                          <a:pt x="142" y="26"/>
                        </a:lnTo>
                        <a:lnTo>
                          <a:pt x="128" y="38"/>
                        </a:lnTo>
                        <a:lnTo>
                          <a:pt x="112" y="50"/>
                        </a:lnTo>
                        <a:lnTo>
                          <a:pt x="96" y="60"/>
                        </a:lnTo>
                        <a:lnTo>
                          <a:pt x="76" y="68"/>
                        </a:lnTo>
                        <a:lnTo>
                          <a:pt x="38" y="82"/>
                        </a:lnTo>
                        <a:lnTo>
                          <a:pt x="0" y="90"/>
                        </a:lnTo>
                        <a:lnTo>
                          <a:pt x="16" y="150"/>
                        </a:lnTo>
                        <a:lnTo>
                          <a:pt x="154" y="106"/>
                        </a:lnTo>
                        <a:lnTo>
                          <a:pt x="154" y="102"/>
                        </a:lnTo>
                        <a:lnTo>
                          <a:pt x="170" y="96"/>
                        </a:lnTo>
                        <a:lnTo>
                          <a:pt x="206" y="82"/>
                        </a:lnTo>
                        <a:lnTo>
                          <a:pt x="242" y="122"/>
                        </a:lnTo>
                        <a:lnTo>
                          <a:pt x="244" y="122"/>
                        </a:lnTo>
                        <a:lnTo>
                          <a:pt x="254" y="152"/>
                        </a:lnTo>
                        <a:lnTo>
                          <a:pt x="334" y="152"/>
                        </a:lnTo>
                        <a:lnTo>
                          <a:pt x="334" y="84"/>
                        </a:lnTo>
                        <a:lnTo>
                          <a:pt x="292" y="16"/>
                        </a:lnTo>
                        <a:close/>
                      </a:path>
                    </a:pathLst>
                  </a:custGeom>
                  <a:grpFill/>
                  <a:ln w="635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da-DK">
                      <a:solidFill>
                        <a:schemeClr val="tx2"/>
                      </a:solidFill>
                      <a:ea typeface="ＭＳ Ｐゴシック" pitchFamily="-97" charset="-128"/>
                    </a:endParaRPr>
                  </a:p>
                </p:txBody>
              </p:sp>
              <p:grpSp>
                <p:nvGrpSpPr>
                  <p:cNvPr id="6" name="Gruppe 312"/>
                  <p:cNvGrpSpPr/>
                  <p:nvPr/>
                </p:nvGrpSpPr>
                <p:grpSpPr>
                  <a:xfrm>
                    <a:off x="1449633" y="664433"/>
                    <a:ext cx="6841620" cy="4722672"/>
                    <a:chOff x="1449633" y="664433"/>
                    <a:chExt cx="6841620" cy="4722672"/>
                  </a:xfrm>
                  <a:grpFill/>
                </p:grpSpPr>
                <p:grpSp>
                  <p:nvGrpSpPr>
                    <p:cNvPr id="7" name="Group 305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449633" y="664433"/>
                      <a:ext cx="6841620" cy="4644660"/>
                      <a:chOff x="698" y="593"/>
                      <a:chExt cx="4584" cy="3112"/>
                    </a:xfrm>
                    <a:grpFill/>
                  </p:grpSpPr>
                  <p:sp>
                    <p:nvSpPr>
                      <p:cNvPr id="242" name="Freeform 285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218" y="1345"/>
                        <a:ext cx="2" cy="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0" y="2"/>
                          </a:cxn>
                          <a:cxn ang="0">
                            <a:pos x="2" y="2"/>
                          </a:cxn>
                          <a:cxn ang="0">
                            <a:pos x="0" y="0"/>
                          </a:cxn>
                        </a:cxnLst>
                        <a:rect l="0" t="0" r="r" b="b"/>
                        <a:pathLst>
                          <a:path w="2" h="2">
                            <a:moveTo>
                              <a:pt x="0" y="0"/>
                            </a:moveTo>
                            <a:lnTo>
                              <a:pt x="0" y="2"/>
                            </a:lnTo>
                            <a:lnTo>
                              <a:pt x="2" y="2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243" name="Freeform 285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372" y="2223"/>
                        <a:ext cx="580" cy="78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28" y="0"/>
                          </a:cxn>
                          <a:cxn ang="0">
                            <a:pos x="112" y="120"/>
                          </a:cxn>
                          <a:cxn ang="0">
                            <a:pos x="72" y="106"/>
                          </a:cxn>
                          <a:cxn ang="0">
                            <a:pos x="42" y="254"/>
                          </a:cxn>
                          <a:cxn ang="0">
                            <a:pos x="74" y="350"/>
                          </a:cxn>
                          <a:cxn ang="0">
                            <a:pos x="62" y="364"/>
                          </a:cxn>
                          <a:cxn ang="0">
                            <a:pos x="12" y="472"/>
                          </a:cxn>
                          <a:cxn ang="0">
                            <a:pos x="24" y="526"/>
                          </a:cxn>
                          <a:cxn ang="0">
                            <a:pos x="0" y="568"/>
                          </a:cxn>
                          <a:cxn ang="0">
                            <a:pos x="362" y="768"/>
                          </a:cxn>
                          <a:cxn ang="0">
                            <a:pos x="538" y="784"/>
                          </a:cxn>
                          <a:cxn ang="0">
                            <a:pos x="580" y="80"/>
                          </a:cxn>
                          <a:cxn ang="0">
                            <a:pos x="128" y="0"/>
                          </a:cxn>
                        </a:cxnLst>
                        <a:rect l="0" t="0" r="r" b="b"/>
                        <a:pathLst>
                          <a:path w="580" h="784">
                            <a:moveTo>
                              <a:pt x="128" y="0"/>
                            </a:moveTo>
                            <a:lnTo>
                              <a:pt x="112" y="120"/>
                            </a:lnTo>
                            <a:lnTo>
                              <a:pt x="72" y="106"/>
                            </a:lnTo>
                            <a:lnTo>
                              <a:pt x="42" y="254"/>
                            </a:lnTo>
                            <a:lnTo>
                              <a:pt x="74" y="350"/>
                            </a:lnTo>
                            <a:lnTo>
                              <a:pt x="62" y="364"/>
                            </a:lnTo>
                            <a:lnTo>
                              <a:pt x="12" y="472"/>
                            </a:lnTo>
                            <a:lnTo>
                              <a:pt x="24" y="526"/>
                            </a:lnTo>
                            <a:lnTo>
                              <a:pt x="0" y="568"/>
                            </a:lnTo>
                            <a:lnTo>
                              <a:pt x="362" y="768"/>
                            </a:lnTo>
                            <a:lnTo>
                              <a:pt x="538" y="784"/>
                            </a:lnTo>
                            <a:lnTo>
                              <a:pt x="580" y="80"/>
                            </a:lnTo>
                            <a:lnTo>
                              <a:pt x="128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244" name="Freeform 285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418" y="2739"/>
                        <a:ext cx="560" cy="46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76" y="240"/>
                          </a:cxn>
                          <a:cxn ang="0">
                            <a:pos x="310" y="90"/>
                          </a:cxn>
                          <a:cxn ang="0">
                            <a:pos x="280" y="0"/>
                          </a:cxn>
                          <a:cxn ang="0">
                            <a:pos x="0" y="20"/>
                          </a:cxn>
                          <a:cxn ang="0">
                            <a:pos x="16" y="154"/>
                          </a:cxn>
                          <a:cxn ang="0">
                            <a:pos x="84" y="274"/>
                          </a:cxn>
                          <a:cxn ang="0">
                            <a:pos x="76" y="372"/>
                          </a:cxn>
                          <a:cxn ang="0">
                            <a:pos x="62" y="416"/>
                          </a:cxn>
                          <a:cxn ang="0">
                            <a:pos x="174" y="440"/>
                          </a:cxn>
                          <a:cxn ang="0">
                            <a:pos x="282" y="426"/>
                          </a:cxn>
                          <a:cxn ang="0">
                            <a:pos x="264" y="468"/>
                          </a:cxn>
                          <a:cxn ang="0">
                            <a:pos x="354" y="468"/>
                          </a:cxn>
                          <a:cxn ang="0">
                            <a:pos x="390" y="426"/>
                          </a:cxn>
                          <a:cxn ang="0">
                            <a:pos x="412" y="454"/>
                          </a:cxn>
                          <a:cxn ang="0">
                            <a:pos x="480" y="400"/>
                          </a:cxn>
                          <a:cxn ang="0">
                            <a:pos x="502" y="454"/>
                          </a:cxn>
                          <a:cxn ang="0">
                            <a:pos x="540" y="454"/>
                          </a:cxn>
                          <a:cxn ang="0">
                            <a:pos x="560" y="412"/>
                          </a:cxn>
                          <a:cxn ang="0">
                            <a:pos x="512" y="344"/>
                          </a:cxn>
                          <a:cxn ang="0">
                            <a:pos x="480" y="304"/>
                          </a:cxn>
                          <a:cxn ang="0">
                            <a:pos x="486" y="302"/>
                          </a:cxn>
                          <a:cxn ang="0">
                            <a:pos x="448" y="230"/>
                          </a:cxn>
                          <a:cxn ang="0">
                            <a:pos x="276" y="240"/>
                          </a:cxn>
                        </a:cxnLst>
                        <a:rect l="0" t="0" r="r" b="b"/>
                        <a:pathLst>
                          <a:path w="560" h="468">
                            <a:moveTo>
                              <a:pt x="276" y="240"/>
                            </a:moveTo>
                            <a:lnTo>
                              <a:pt x="310" y="90"/>
                            </a:lnTo>
                            <a:lnTo>
                              <a:pt x="280" y="0"/>
                            </a:lnTo>
                            <a:lnTo>
                              <a:pt x="0" y="20"/>
                            </a:lnTo>
                            <a:lnTo>
                              <a:pt x="16" y="154"/>
                            </a:lnTo>
                            <a:lnTo>
                              <a:pt x="84" y="274"/>
                            </a:lnTo>
                            <a:lnTo>
                              <a:pt x="76" y="372"/>
                            </a:lnTo>
                            <a:lnTo>
                              <a:pt x="62" y="416"/>
                            </a:lnTo>
                            <a:lnTo>
                              <a:pt x="174" y="440"/>
                            </a:lnTo>
                            <a:lnTo>
                              <a:pt x="282" y="426"/>
                            </a:lnTo>
                            <a:lnTo>
                              <a:pt x="264" y="468"/>
                            </a:lnTo>
                            <a:lnTo>
                              <a:pt x="354" y="468"/>
                            </a:lnTo>
                            <a:lnTo>
                              <a:pt x="390" y="426"/>
                            </a:lnTo>
                            <a:lnTo>
                              <a:pt x="412" y="454"/>
                            </a:lnTo>
                            <a:lnTo>
                              <a:pt x="480" y="400"/>
                            </a:lnTo>
                            <a:lnTo>
                              <a:pt x="502" y="454"/>
                            </a:lnTo>
                            <a:lnTo>
                              <a:pt x="540" y="454"/>
                            </a:lnTo>
                            <a:lnTo>
                              <a:pt x="560" y="412"/>
                            </a:lnTo>
                            <a:lnTo>
                              <a:pt x="512" y="344"/>
                            </a:lnTo>
                            <a:lnTo>
                              <a:pt x="480" y="304"/>
                            </a:lnTo>
                            <a:lnTo>
                              <a:pt x="486" y="302"/>
                            </a:lnTo>
                            <a:lnTo>
                              <a:pt x="448" y="230"/>
                            </a:lnTo>
                            <a:lnTo>
                              <a:pt x="276" y="24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245" name="Freeform 285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918" y="2303"/>
                        <a:ext cx="632" cy="71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54" y="634"/>
                          </a:cxn>
                          <a:cxn ang="0">
                            <a:pos x="620" y="642"/>
                          </a:cxn>
                          <a:cxn ang="0">
                            <a:pos x="612" y="82"/>
                          </a:cxn>
                          <a:cxn ang="0">
                            <a:pos x="632" y="82"/>
                          </a:cxn>
                          <a:cxn ang="0">
                            <a:pos x="632" y="14"/>
                          </a:cxn>
                          <a:cxn ang="0">
                            <a:pos x="40" y="0"/>
                          </a:cxn>
                          <a:cxn ang="0">
                            <a:pos x="0" y="704"/>
                          </a:cxn>
                          <a:cxn ang="0">
                            <a:pos x="104" y="712"/>
                          </a:cxn>
                          <a:cxn ang="0">
                            <a:pos x="104" y="660"/>
                          </a:cxn>
                          <a:cxn ang="0">
                            <a:pos x="252" y="676"/>
                          </a:cxn>
                          <a:cxn ang="0">
                            <a:pos x="256" y="678"/>
                          </a:cxn>
                          <a:cxn ang="0">
                            <a:pos x="252" y="674"/>
                          </a:cxn>
                          <a:cxn ang="0">
                            <a:pos x="254" y="634"/>
                          </a:cxn>
                        </a:cxnLst>
                        <a:rect l="0" t="0" r="r" b="b"/>
                        <a:pathLst>
                          <a:path w="632" h="712">
                            <a:moveTo>
                              <a:pt x="254" y="634"/>
                            </a:moveTo>
                            <a:lnTo>
                              <a:pt x="620" y="642"/>
                            </a:lnTo>
                            <a:lnTo>
                              <a:pt x="612" y="82"/>
                            </a:lnTo>
                            <a:lnTo>
                              <a:pt x="632" y="82"/>
                            </a:lnTo>
                            <a:lnTo>
                              <a:pt x="632" y="14"/>
                            </a:lnTo>
                            <a:lnTo>
                              <a:pt x="40" y="0"/>
                            </a:lnTo>
                            <a:lnTo>
                              <a:pt x="0" y="704"/>
                            </a:lnTo>
                            <a:lnTo>
                              <a:pt x="104" y="712"/>
                            </a:lnTo>
                            <a:lnTo>
                              <a:pt x="104" y="660"/>
                            </a:lnTo>
                            <a:lnTo>
                              <a:pt x="252" y="676"/>
                            </a:lnTo>
                            <a:lnTo>
                              <a:pt x="256" y="678"/>
                            </a:lnTo>
                            <a:lnTo>
                              <a:pt x="252" y="674"/>
                            </a:lnTo>
                            <a:lnTo>
                              <a:pt x="254" y="634"/>
                            </a:lnTo>
                            <a:close/>
                          </a:path>
                        </a:pathLst>
                      </a:custGeom>
                      <a:grpFill/>
                      <a:ln w="4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246" name="Freeform 285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176" y="2383"/>
                        <a:ext cx="1322" cy="132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12" y="726"/>
                          </a:cxn>
                          <a:cxn ang="0">
                            <a:pos x="1322" y="630"/>
                          </a:cxn>
                          <a:cxn ang="0">
                            <a:pos x="1252" y="512"/>
                          </a:cxn>
                          <a:cxn ang="0">
                            <a:pos x="1234" y="376"/>
                          </a:cxn>
                          <a:cxn ang="0">
                            <a:pos x="1234" y="376"/>
                          </a:cxn>
                          <a:cxn ang="0">
                            <a:pos x="1234" y="376"/>
                          </a:cxn>
                          <a:cxn ang="0">
                            <a:pos x="1230" y="338"/>
                          </a:cxn>
                          <a:cxn ang="0">
                            <a:pos x="1120" y="292"/>
                          </a:cxn>
                          <a:cxn ang="0">
                            <a:pos x="852" y="304"/>
                          </a:cxn>
                          <a:cxn ang="0">
                            <a:pos x="644" y="236"/>
                          </a:cxn>
                          <a:cxn ang="0">
                            <a:pos x="632" y="0"/>
                          </a:cxn>
                          <a:cxn ang="0">
                            <a:pos x="362" y="10"/>
                          </a:cxn>
                          <a:cxn ang="0">
                            <a:pos x="370" y="572"/>
                          </a:cxn>
                          <a:cxn ang="0">
                            <a:pos x="0" y="562"/>
                          </a:cxn>
                          <a:cxn ang="0">
                            <a:pos x="0" y="600"/>
                          </a:cxn>
                          <a:cxn ang="0">
                            <a:pos x="174" y="756"/>
                          </a:cxn>
                          <a:cxn ang="0">
                            <a:pos x="212" y="878"/>
                          </a:cxn>
                          <a:cxn ang="0">
                            <a:pos x="372" y="958"/>
                          </a:cxn>
                          <a:cxn ang="0">
                            <a:pos x="442" y="850"/>
                          </a:cxn>
                          <a:cxn ang="0">
                            <a:pos x="562" y="864"/>
                          </a:cxn>
                          <a:cxn ang="0">
                            <a:pos x="770" y="1254"/>
                          </a:cxn>
                          <a:cxn ang="0">
                            <a:pos x="978" y="1322"/>
                          </a:cxn>
                          <a:cxn ang="0">
                            <a:pos x="1008" y="1268"/>
                          </a:cxn>
                          <a:cxn ang="0">
                            <a:pos x="968" y="1146"/>
                          </a:cxn>
                          <a:cxn ang="0">
                            <a:pos x="968" y="1014"/>
                          </a:cxn>
                          <a:cxn ang="0">
                            <a:pos x="1286" y="768"/>
                          </a:cxn>
                          <a:cxn ang="0">
                            <a:pos x="1300" y="772"/>
                          </a:cxn>
                          <a:cxn ang="0">
                            <a:pos x="1298" y="770"/>
                          </a:cxn>
                          <a:cxn ang="0">
                            <a:pos x="1312" y="726"/>
                          </a:cxn>
                        </a:cxnLst>
                        <a:rect l="0" t="0" r="r" b="b"/>
                        <a:pathLst>
                          <a:path w="1322" h="1322">
                            <a:moveTo>
                              <a:pt x="1312" y="726"/>
                            </a:moveTo>
                            <a:lnTo>
                              <a:pt x="1322" y="630"/>
                            </a:lnTo>
                            <a:lnTo>
                              <a:pt x="1252" y="512"/>
                            </a:lnTo>
                            <a:lnTo>
                              <a:pt x="1234" y="376"/>
                            </a:lnTo>
                            <a:lnTo>
                              <a:pt x="1234" y="376"/>
                            </a:lnTo>
                            <a:lnTo>
                              <a:pt x="1234" y="376"/>
                            </a:lnTo>
                            <a:lnTo>
                              <a:pt x="1230" y="338"/>
                            </a:lnTo>
                            <a:lnTo>
                              <a:pt x="1120" y="292"/>
                            </a:lnTo>
                            <a:lnTo>
                              <a:pt x="852" y="304"/>
                            </a:lnTo>
                            <a:lnTo>
                              <a:pt x="644" y="236"/>
                            </a:lnTo>
                            <a:lnTo>
                              <a:pt x="632" y="0"/>
                            </a:lnTo>
                            <a:lnTo>
                              <a:pt x="362" y="10"/>
                            </a:lnTo>
                            <a:lnTo>
                              <a:pt x="370" y="572"/>
                            </a:lnTo>
                            <a:lnTo>
                              <a:pt x="0" y="562"/>
                            </a:lnTo>
                            <a:lnTo>
                              <a:pt x="0" y="600"/>
                            </a:lnTo>
                            <a:lnTo>
                              <a:pt x="174" y="756"/>
                            </a:lnTo>
                            <a:lnTo>
                              <a:pt x="212" y="878"/>
                            </a:lnTo>
                            <a:lnTo>
                              <a:pt x="372" y="958"/>
                            </a:lnTo>
                            <a:lnTo>
                              <a:pt x="442" y="850"/>
                            </a:lnTo>
                            <a:lnTo>
                              <a:pt x="562" y="864"/>
                            </a:lnTo>
                            <a:lnTo>
                              <a:pt x="770" y="1254"/>
                            </a:lnTo>
                            <a:lnTo>
                              <a:pt x="978" y="1322"/>
                            </a:lnTo>
                            <a:lnTo>
                              <a:pt x="1008" y="1268"/>
                            </a:lnTo>
                            <a:lnTo>
                              <a:pt x="968" y="1146"/>
                            </a:lnTo>
                            <a:lnTo>
                              <a:pt x="968" y="1014"/>
                            </a:lnTo>
                            <a:lnTo>
                              <a:pt x="1286" y="768"/>
                            </a:lnTo>
                            <a:lnTo>
                              <a:pt x="1300" y="772"/>
                            </a:lnTo>
                            <a:lnTo>
                              <a:pt x="1298" y="770"/>
                            </a:lnTo>
                            <a:lnTo>
                              <a:pt x="1312" y="726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247" name="Freeform 285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342" y="2335"/>
                        <a:ext cx="450" cy="42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72" y="382"/>
                          </a:cxn>
                          <a:cxn ang="0">
                            <a:pos x="76" y="420"/>
                          </a:cxn>
                          <a:cxn ang="0">
                            <a:pos x="356" y="400"/>
                          </a:cxn>
                          <a:cxn ang="0">
                            <a:pos x="346" y="360"/>
                          </a:cxn>
                          <a:cxn ang="0">
                            <a:pos x="450" y="42"/>
                          </a:cxn>
                          <a:cxn ang="0">
                            <a:pos x="366" y="48"/>
                          </a:cxn>
                          <a:cxn ang="0">
                            <a:pos x="384" y="0"/>
                          </a:cxn>
                          <a:cxn ang="0">
                            <a:pos x="0" y="8"/>
                          </a:cxn>
                          <a:cxn ang="0">
                            <a:pos x="32" y="366"/>
                          </a:cxn>
                          <a:cxn ang="0">
                            <a:pos x="72" y="382"/>
                          </a:cxn>
                        </a:cxnLst>
                        <a:rect l="0" t="0" r="r" b="b"/>
                        <a:pathLst>
                          <a:path w="450" h="420">
                            <a:moveTo>
                              <a:pt x="72" y="382"/>
                            </a:moveTo>
                            <a:lnTo>
                              <a:pt x="76" y="420"/>
                            </a:lnTo>
                            <a:lnTo>
                              <a:pt x="356" y="400"/>
                            </a:lnTo>
                            <a:lnTo>
                              <a:pt x="346" y="360"/>
                            </a:lnTo>
                            <a:lnTo>
                              <a:pt x="450" y="42"/>
                            </a:lnTo>
                            <a:lnTo>
                              <a:pt x="366" y="48"/>
                            </a:lnTo>
                            <a:lnTo>
                              <a:pt x="384" y="0"/>
                            </a:lnTo>
                            <a:lnTo>
                              <a:pt x="0" y="8"/>
                            </a:lnTo>
                            <a:lnTo>
                              <a:pt x="32" y="366"/>
                            </a:lnTo>
                            <a:lnTo>
                              <a:pt x="72" y="38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248" name="Freeform 285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556" y="2289"/>
                        <a:ext cx="808" cy="40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28"/>
                          </a:cxn>
                          <a:cxn ang="0">
                            <a:pos x="2" y="96"/>
                          </a:cxn>
                          <a:cxn ang="0">
                            <a:pos x="256" y="88"/>
                          </a:cxn>
                          <a:cxn ang="0">
                            <a:pos x="270" y="326"/>
                          </a:cxn>
                          <a:cxn ang="0">
                            <a:pos x="472" y="394"/>
                          </a:cxn>
                          <a:cxn ang="0">
                            <a:pos x="742" y="380"/>
                          </a:cxn>
                          <a:cxn ang="0">
                            <a:pos x="808" y="408"/>
                          </a:cxn>
                          <a:cxn ang="0">
                            <a:pos x="774" y="0"/>
                          </a:cxn>
                          <a:cxn ang="0">
                            <a:pos x="0" y="28"/>
                          </a:cxn>
                        </a:cxnLst>
                        <a:rect l="0" t="0" r="r" b="b"/>
                        <a:pathLst>
                          <a:path w="808" h="408">
                            <a:moveTo>
                              <a:pt x="0" y="28"/>
                            </a:moveTo>
                            <a:lnTo>
                              <a:pt x="2" y="96"/>
                            </a:lnTo>
                            <a:lnTo>
                              <a:pt x="256" y="88"/>
                            </a:lnTo>
                            <a:lnTo>
                              <a:pt x="270" y="326"/>
                            </a:lnTo>
                            <a:lnTo>
                              <a:pt x="472" y="394"/>
                            </a:lnTo>
                            <a:lnTo>
                              <a:pt x="742" y="380"/>
                            </a:lnTo>
                            <a:lnTo>
                              <a:pt x="808" y="408"/>
                            </a:lnTo>
                            <a:lnTo>
                              <a:pt x="774" y="0"/>
                            </a:lnTo>
                            <a:lnTo>
                              <a:pt x="0" y="28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249" name="Freeform 286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500" y="1631"/>
                        <a:ext cx="500" cy="66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588"/>
                          </a:cxn>
                          <a:cxn ang="0">
                            <a:pos x="452" y="668"/>
                          </a:cxn>
                          <a:cxn ang="0">
                            <a:pos x="500" y="202"/>
                          </a:cxn>
                          <a:cxn ang="0">
                            <a:pos x="312" y="176"/>
                          </a:cxn>
                          <a:cxn ang="0">
                            <a:pos x="336" y="54"/>
                          </a:cxn>
                          <a:cxn ang="0">
                            <a:pos x="76" y="0"/>
                          </a:cxn>
                          <a:cxn ang="0">
                            <a:pos x="0" y="588"/>
                          </a:cxn>
                        </a:cxnLst>
                        <a:rect l="0" t="0" r="r" b="b"/>
                        <a:pathLst>
                          <a:path w="500" h="668">
                            <a:moveTo>
                              <a:pt x="0" y="588"/>
                            </a:moveTo>
                            <a:lnTo>
                              <a:pt x="452" y="668"/>
                            </a:lnTo>
                            <a:lnTo>
                              <a:pt x="500" y="202"/>
                            </a:lnTo>
                            <a:lnTo>
                              <a:pt x="312" y="176"/>
                            </a:lnTo>
                            <a:lnTo>
                              <a:pt x="336" y="54"/>
                            </a:lnTo>
                            <a:lnTo>
                              <a:pt x="76" y="0"/>
                            </a:lnTo>
                            <a:lnTo>
                              <a:pt x="0" y="588"/>
                            </a:lnTo>
                            <a:close/>
                          </a:path>
                        </a:pathLst>
                      </a:custGeom>
                      <a:grpFill/>
                      <a:ln w="4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250" name="Freeform 286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546" y="929"/>
                        <a:ext cx="532" cy="25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30" y="214"/>
                          </a:cxn>
                          <a:cxn ang="0">
                            <a:pos x="236" y="252"/>
                          </a:cxn>
                          <a:cxn ang="0">
                            <a:pos x="262" y="252"/>
                          </a:cxn>
                          <a:cxn ang="0">
                            <a:pos x="284" y="200"/>
                          </a:cxn>
                          <a:cxn ang="0">
                            <a:pos x="362" y="160"/>
                          </a:cxn>
                          <a:cxn ang="0">
                            <a:pos x="444" y="122"/>
                          </a:cxn>
                          <a:cxn ang="0">
                            <a:pos x="532" y="122"/>
                          </a:cxn>
                          <a:cxn ang="0">
                            <a:pos x="444" y="14"/>
                          </a:cxn>
                          <a:cxn ang="0">
                            <a:pos x="306" y="96"/>
                          </a:cxn>
                          <a:cxn ang="0">
                            <a:pos x="244" y="106"/>
                          </a:cxn>
                          <a:cxn ang="0">
                            <a:pos x="206" y="70"/>
                          </a:cxn>
                          <a:cxn ang="0">
                            <a:pos x="154" y="80"/>
                          </a:cxn>
                          <a:cxn ang="0">
                            <a:pos x="174" y="0"/>
                          </a:cxn>
                          <a:cxn ang="0">
                            <a:pos x="4" y="134"/>
                          </a:cxn>
                          <a:cxn ang="0">
                            <a:pos x="0" y="134"/>
                          </a:cxn>
                          <a:cxn ang="0">
                            <a:pos x="18" y="186"/>
                          </a:cxn>
                          <a:cxn ang="0">
                            <a:pos x="230" y="214"/>
                          </a:cxn>
                        </a:cxnLst>
                        <a:rect l="0" t="0" r="r" b="b"/>
                        <a:pathLst>
                          <a:path w="532" h="252">
                            <a:moveTo>
                              <a:pt x="230" y="214"/>
                            </a:moveTo>
                            <a:lnTo>
                              <a:pt x="236" y="252"/>
                            </a:lnTo>
                            <a:lnTo>
                              <a:pt x="262" y="252"/>
                            </a:lnTo>
                            <a:lnTo>
                              <a:pt x="284" y="200"/>
                            </a:lnTo>
                            <a:lnTo>
                              <a:pt x="362" y="160"/>
                            </a:lnTo>
                            <a:lnTo>
                              <a:pt x="444" y="122"/>
                            </a:lnTo>
                            <a:lnTo>
                              <a:pt x="532" y="122"/>
                            </a:lnTo>
                            <a:lnTo>
                              <a:pt x="444" y="14"/>
                            </a:lnTo>
                            <a:lnTo>
                              <a:pt x="306" y="96"/>
                            </a:lnTo>
                            <a:lnTo>
                              <a:pt x="244" y="106"/>
                            </a:lnTo>
                            <a:lnTo>
                              <a:pt x="206" y="70"/>
                            </a:lnTo>
                            <a:lnTo>
                              <a:pt x="154" y="80"/>
                            </a:lnTo>
                            <a:lnTo>
                              <a:pt x="174" y="0"/>
                            </a:lnTo>
                            <a:lnTo>
                              <a:pt x="4" y="134"/>
                            </a:lnTo>
                            <a:lnTo>
                              <a:pt x="0" y="134"/>
                            </a:lnTo>
                            <a:lnTo>
                              <a:pt x="18" y="186"/>
                            </a:lnTo>
                            <a:lnTo>
                              <a:pt x="230" y="214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252" name="Freeform 286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958" y="1833"/>
                        <a:ext cx="676" cy="47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70" y="118"/>
                          </a:cxn>
                          <a:cxn ang="0">
                            <a:pos x="662" y="26"/>
                          </a:cxn>
                          <a:cxn ang="0">
                            <a:pos x="50" y="0"/>
                          </a:cxn>
                          <a:cxn ang="0">
                            <a:pos x="0" y="466"/>
                          </a:cxn>
                          <a:cxn ang="0">
                            <a:pos x="594" y="476"/>
                          </a:cxn>
                          <a:cxn ang="0">
                            <a:pos x="676" y="474"/>
                          </a:cxn>
                          <a:cxn ang="0">
                            <a:pos x="668" y="118"/>
                          </a:cxn>
                          <a:cxn ang="0">
                            <a:pos x="670" y="118"/>
                          </a:cxn>
                        </a:cxnLst>
                        <a:rect l="0" t="0" r="r" b="b"/>
                        <a:pathLst>
                          <a:path w="676" h="476">
                            <a:moveTo>
                              <a:pt x="670" y="118"/>
                            </a:moveTo>
                            <a:lnTo>
                              <a:pt x="662" y="26"/>
                            </a:lnTo>
                            <a:lnTo>
                              <a:pt x="50" y="0"/>
                            </a:lnTo>
                            <a:lnTo>
                              <a:pt x="0" y="466"/>
                            </a:lnTo>
                            <a:lnTo>
                              <a:pt x="594" y="476"/>
                            </a:lnTo>
                            <a:lnTo>
                              <a:pt x="676" y="474"/>
                            </a:lnTo>
                            <a:lnTo>
                              <a:pt x="668" y="118"/>
                            </a:lnTo>
                            <a:lnTo>
                              <a:pt x="670" y="118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255" name="Freeform 286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698" y="1433"/>
                        <a:ext cx="742" cy="135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94" y="1314"/>
                          </a:cxn>
                          <a:cxn ang="0">
                            <a:pos x="682" y="1260"/>
                          </a:cxn>
                          <a:cxn ang="0">
                            <a:pos x="732" y="1150"/>
                          </a:cxn>
                          <a:cxn ang="0">
                            <a:pos x="742" y="1140"/>
                          </a:cxn>
                          <a:cxn ang="0">
                            <a:pos x="712" y="1044"/>
                          </a:cxn>
                          <a:cxn ang="0">
                            <a:pos x="324" y="482"/>
                          </a:cxn>
                          <a:cxn ang="0">
                            <a:pos x="334" y="454"/>
                          </a:cxn>
                          <a:cxn ang="0">
                            <a:pos x="324" y="426"/>
                          </a:cxn>
                          <a:cxn ang="0">
                            <a:pos x="402" y="98"/>
                          </a:cxn>
                          <a:cxn ang="0">
                            <a:pos x="70" y="8"/>
                          </a:cxn>
                          <a:cxn ang="0">
                            <a:pos x="68" y="0"/>
                          </a:cxn>
                          <a:cxn ang="0">
                            <a:pos x="70" y="34"/>
                          </a:cxn>
                          <a:cxn ang="0">
                            <a:pos x="0" y="156"/>
                          </a:cxn>
                          <a:cxn ang="0">
                            <a:pos x="42" y="278"/>
                          </a:cxn>
                          <a:cxn ang="0">
                            <a:pos x="32" y="384"/>
                          </a:cxn>
                          <a:cxn ang="0">
                            <a:pos x="102" y="534"/>
                          </a:cxn>
                          <a:cxn ang="0">
                            <a:pos x="102" y="614"/>
                          </a:cxn>
                          <a:cxn ang="0">
                            <a:pos x="122" y="682"/>
                          </a:cxn>
                          <a:cxn ang="0">
                            <a:pos x="90" y="734"/>
                          </a:cxn>
                          <a:cxn ang="0">
                            <a:pos x="190" y="870"/>
                          </a:cxn>
                          <a:cxn ang="0">
                            <a:pos x="190" y="1006"/>
                          </a:cxn>
                          <a:cxn ang="0">
                            <a:pos x="360" y="1114"/>
                          </a:cxn>
                          <a:cxn ang="0">
                            <a:pos x="360" y="1178"/>
                          </a:cxn>
                          <a:cxn ang="0">
                            <a:pos x="450" y="1236"/>
                          </a:cxn>
                          <a:cxn ang="0">
                            <a:pos x="450" y="1342"/>
                          </a:cxn>
                          <a:cxn ang="0">
                            <a:pos x="668" y="1354"/>
                          </a:cxn>
                          <a:cxn ang="0">
                            <a:pos x="672" y="1358"/>
                          </a:cxn>
                          <a:cxn ang="0">
                            <a:pos x="668" y="1354"/>
                          </a:cxn>
                          <a:cxn ang="0">
                            <a:pos x="694" y="1314"/>
                          </a:cxn>
                        </a:cxnLst>
                        <a:rect l="0" t="0" r="r" b="b"/>
                        <a:pathLst>
                          <a:path w="742" h="1358">
                            <a:moveTo>
                              <a:pt x="694" y="1314"/>
                            </a:moveTo>
                            <a:lnTo>
                              <a:pt x="682" y="1260"/>
                            </a:lnTo>
                            <a:lnTo>
                              <a:pt x="732" y="1150"/>
                            </a:lnTo>
                            <a:lnTo>
                              <a:pt x="742" y="1140"/>
                            </a:lnTo>
                            <a:lnTo>
                              <a:pt x="712" y="1044"/>
                            </a:lnTo>
                            <a:lnTo>
                              <a:pt x="324" y="482"/>
                            </a:lnTo>
                            <a:lnTo>
                              <a:pt x="334" y="454"/>
                            </a:lnTo>
                            <a:lnTo>
                              <a:pt x="324" y="426"/>
                            </a:lnTo>
                            <a:lnTo>
                              <a:pt x="402" y="98"/>
                            </a:lnTo>
                            <a:lnTo>
                              <a:pt x="70" y="8"/>
                            </a:lnTo>
                            <a:lnTo>
                              <a:pt x="68" y="0"/>
                            </a:lnTo>
                            <a:lnTo>
                              <a:pt x="70" y="34"/>
                            </a:lnTo>
                            <a:lnTo>
                              <a:pt x="0" y="156"/>
                            </a:lnTo>
                            <a:lnTo>
                              <a:pt x="42" y="278"/>
                            </a:lnTo>
                            <a:lnTo>
                              <a:pt x="32" y="384"/>
                            </a:lnTo>
                            <a:lnTo>
                              <a:pt x="102" y="534"/>
                            </a:lnTo>
                            <a:lnTo>
                              <a:pt x="102" y="614"/>
                            </a:lnTo>
                            <a:lnTo>
                              <a:pt x="122" y="682"/>
                            </a:lnTo>
                            <a:lnTo>
                              <a:pt x="90" y="734"/>
                            </a:lnTo>
                            <a:lnTo>
                              <a:pt x="190" y="870"/>
                            </a:lnTo>
                            <a:lnTo>
                              <a:pt x="190" y="1006"/>
                            </a:lnTo>
                            <a:lnTo>
                              <a:pt x="360" y="1114"/>
                            </a:lnTo>
                            <a:lnTo>
                              <a:pt x="360" y="1178"/>
                            </a:lnTo>
                            <a:lnTo>
                              <a:pt x="450" y="1236"/>
                            </a:lnTo>
                            <a:lnTo>
                              <a:pt x="450" y="1342"/>
                            </a:lnTo>
                            <a:lnTo>
                              <a:pt x="668" y="1354"/>
                            </a:lnTo>
                            <a:lnTo>
                              <a:pt x="672" y="1358"/>
                            </a:lnTo>
                            <a:lnTo>
                              <a:pt x="668" y="1354"/>
                            </a:lnTo>
                            <a:lnTo>
                              <a:pt x="694" y="1314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258" name="Freeform 286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816" y="1295"/>
                        <a:ext cx="656" cy="55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6" y="388"/>
                          </a:cxn>
                          <a:cxn ang="0">
                            <a:pos x="28" y="388"/>
                          </a:cxn>
                          <a:cxn ang="0">
                            <a:pos x="0" y="508"/>
                          </a:cxn>
                          <a:cxn ang="0">
                            <a:pos x="192" y="536"/>
                          </a:cxn>
                          <a:cxn ang="0">
                            <a:pos x="650" y="550"/>
                          </a:cxn>
                          <a:cxn ang="0">
                            <a:pos x="656" y="40"/>
                          </a:cxn>
                          <a:cxn ang="0">
                            <a:pos x="64" y="0"/>
                          </a:cxn>
                          <a:cxn ang="0">
                            <a:pos x="26" y="388"/>
                          </a:cxn>
                        </a:cxnLst>
                        <a:rect l="0" t="0" r="r" b="b"/>
                        <a:pathLst>
                          <a:path w="656" h="550">
                            <a:moveTo>
                              <a:pt x="26" y="388"/>
                            </a:moveTo>
                            <a:lnTo>
                              <a:pt x="28" y="388"/>
                            </a:lnTo>
                            <a:lnTo>
                              <a:pt x="0" y="508"/>
                            </a:lnTo>
                            <a:lnTo>
                              <a:pt x="192" y="536"/>
                            </a:lnTo>
                            <a:lnTo>
                              <a:pt x="650" y="550"/>
                            </a:lnTo>
                            <a:lnTo>
                              <a:pt x="656" y="40"/>
                            </a:lnTo>
                            <a:lnTo>
                              <a:pt x="64" y="0"/>
                            </a:lnTo>
                            <a:lnTo>
                              <a:pt x="26" y="388"/>
                            </a:lnTo>
                            <a:close/>
                          </a:path>
                        </a:pathLst>
                      </a:custGeom>
                      <a:grpFill/>
                      <a:ln w="4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267" name="Freeform 286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766" y="2147"/>
                        <a:ext cx="762" cy="32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06" y="304"/>
                          </a:cxn>
                          <a:cxn ang="0">
                            <a:pos x="554" y="246"/>
                          </a:cxn>
                          <a:cxn ang="0">
                            <a:pos x="580" y="154"/>
                          </a:cxn>
                          <a:cxn ang="0">
                            <a:pos x="752" y="30"/>
                          </a:cxn>
                          <a:cxn ang="0">
                            <a:pos x="762" y="0"/>
                          </a:cxn>
                          <a:cxn ang="0">
                            <a:pos x="762" y="0"/>
                          </a:cxn>
                          <a:cxn ang="0">
                            <a:pos x="332" y="88"/>
                          </a:cxn>
                          <a:cxn ang="0">
                            <a:pos x="54" y="134"/>
                          </a:cxn>
                          <a:cxn ang="0">
                            <a:pos x="32" y="134"/>
                          </a:cxn>
                          <a:cxn ang="0">
                            <a:pos x="32" y="230"/>
                          </a:cxn>
                          <a:cxn ang="0">
                            <a:pos x="30" y="230"/>
                          </a:cxn>
                          <a:cxn ang="0">
                            <a:pos x="0" y="324"/>
                          </a:cxn>
                          <a:cxn ang="0">
                            <a:pos x="206" y="304"/>
                          </a:cxn>
                        </a:cxnLst>
                        <a:rect l="0" t="0" r="r" b="b"/>
                        <a:pathLst>
                          <a:path w="762" h="324">
                            <a:moveTo>
                              <a:pt x="206" y="304"/>
                            </a:moveTo>
                            <a:lnTo>
                              <a:pt x="554" y="246"/>
                            </a:lnTo>
                            <a:lnTo>
                              <a:pt x="580" y="154"/>
                            </a:lnTo>
                            <a:lnTo>
                              <a:pt x="752" y="30"/>
                            </a:lnTo>
                            <a:lnTo>
                              <a:pt x="762" y="0"/>
                            </a:lnTo>
                            <a:lnTo>
                              <a:pt x="762" y="0"/>
                            </a:lnTo>
                            <a:lnTo>
                              <a:pt x="332" y="88"/>
                            </a:lnTo>
                            <a:lnTo>
                              <a:pt x="54" y="134"/>
                            </a:lnTo>
                            <a:lnTo>
                              <a:pt x="32" y="134"/>
                            </a:lnTo>
                            <a:lnTo>
                              <a:pt x="32" y="230"/>
                            </a:lnTo>
                            <a:lnTo>
                              <a:pt x="30" y="230"/>
                            </a:lnTo>
                            <a:lnTo>
                              <a:pt x="0" y="324"/>
                            </a:lnTo>
                            <a:lnTo>
                              <a:pt x="206" y="304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272" name="Freeform 286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324" y="1975"/>
                        <a:ext cx="788" cy="4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96" y="202"/>
                          </a:cxn>
                          <a:cxn ang="0">
                            <a:pos x="26" y="326"/>
                          </a:cxn>
                          <a:cxn ang="0">
                            <a:pos x="0" y="418"/>
                          </a:cxn>
                          <a:cxn ang="0">
                            <a:pos x="62" y="408"/>
                          </a:cxn>
                          <a:cxn ang="0">
                            <a:pos x="312" y="310"/>
                          </a:cxn>
                          <a:cxn ang="0">
                            <a:pos x="344" y="344"/>
                          </a:cxn>
                          <a:cxn ang="0">
                            <a:pos x="424" y="326"/>
                          </a:cxn>
                          <a:cxn ang="0">
                            <a:pos x="558" y="414"/>
                          </a:cxn>
                          <a:cxn ang="0">
                            <a:pos x="560" y="408"/>
                          </a:cxn>
                          <a:cxn ang="0">
                            <a:pos x="628" y="368"/>
                          </a:cxn>
                          <a:cxn ang="0">
                            <a:pos x="628" y="328"/>
                          </a:cxn>
                          <a:cxn ang="0">
                            <a:pos x="678" y="248"/>
                          </a:cxn>
                          <a:cxn ang="0">
                            <a:pos x="738" y="248"/>
                          </a:cxn>
                          <a:cxn ang="0">
                            <a:pos x="788" y="128"/>
                          </a:cxn>
                          <a:cxn ang="0">
                            <a:pos x="788" y="46"/>
                          </a:cxn>
                          <a:cxn ang="0">
                            <a:pos x="754" y="0"/>
                          </a:cxn>
                          <a:cxn ang="0">
                            <a:pos x="208" y="170"/>
                          </a:cxn>
                          <a:cxn ang="0">
                            <a:pos x="196" y="202"/>
                          </a:cxn>
                        </a:cxnLst>
                        <a:rect l="0" t="0" r="r" b="b"/>
                        <a:pathLst>
                          <a:path w="788" h="418">
                            <a:moveTo>
                              <a:pt x="196" y="202"/>
                            </a:moveTo>
                            <a:lnTo>
                              <a:pt x="26" y="326"/>
                            </a:lnTo>
                            <a:lnTo>
                              <a:pt x="0" y="418"/>
                            </a:lnTo>
                            <a:lnTo>
                              <a:pt x="62" y="408"/>
                            </a:lnTo>
                            <a:lnTo>
                              <a:pt x="312" y="310"/>
                            </a:lnTo>
                            <a:lnTo>
                              <a:pt x="344" y="344"/>
                            </a:lnTo>
                            <a:lnTo>
                              <a:pt x="424" y="326"/>
                            </a:lnTo>
                            <a:lnTo>
                              <a:pt x="558" y="414"/>
                            </a:lnTo>
                            <a:lnTo>
                              <a:pt x="560" y="408"/>
                            </a:lnTo>
                            <a:lnTo>
                              <a:pt x="628" y="368"/>
                            </a:lnTo>
                            <a:lnTo>
                              <a:pt x="628" y="328"/>
                            </a:lnTo>
                            <a:lnTo>
                              <a:pt x="678" y="248"/>
                            </a:lnTo>
                            <a:lnTo>
                              <a:pt x="738" y="248"/>
                            </a:lnTo>
                            <a:lnTo>
                              <a:pt x="788" y="128"/>
                            </a:lnTo>
                            <a:lnTo>
                              <a:pt x="788" y="46"/>
                            </a:lnTo>
                            <a:lnTo>
                              <a:pt x="754" y="0"/>
                            </a:lnTo>
                            <a:lnTo>
                              <a:pt x="208" y="170"/>
                            </a:lnTo>
                            <a:lnTo>
                              <a:pt x="196" y="20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273" name="Freeform 286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106" y="1349"/>
                        <a:ext cx="110" cy="7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4" y="38"/>
                          </a:cxn>
                          <a:cxn ang="0">
                            <a:pos x="0" y="76"/>
                          </a:cxn>
                          <a:cxn ang="0">
                            <a:pos x="46" y="52"/>
                          </a:cxn>
                          <a:cxn ang="0">
                            <a:pos x="106" y="12"/>
                          </a:cxn>
                          <a:cxn ang="0">
                            <a:pos x="110" y="0"/>
                          </a:cxn>
                          <a:cxn ang="0">
                            <a:pos x="98" y="0"/>
                          </a:cxn>
                          <a:cxn ang="0">
                            <a:pos x="14" y="38"/>
                          </a:cxn>
                        </a:cxnLst>
                        <a:rect l="0" t="0" r="r" b="b"/>
                        <a:pathLst>
                          <a:path w="110" h="76">
                            <a:moveTo>
                              <a:pt x="14" y="38"/>
                            </a:moveTo>
                            <a:lnTo>
                              <a:pt x="0" y="76"/>
                            </a:lnTo>
                            <a:lnTo>
                              <a:pt x="46" y="52"/>
                            </a:lnTo>
                            <a:lnTo>
                              <a:pt x="106" y="12"/>
                            </a:lnTo>
                            <a:lnTo>
                              <a:pt x="110" y="0"/>
                            </a:lnTo>
                            <a:lnTo>
                              <a:pt x="98" y="0"/>
                            </a:lnTo>
                            <a:lnTo>
                              <a:pt x="14" y="38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274" name="Freeform 286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628" y="1945"/>
                        <a:ext cx="700" cy="36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26" y="62"/>
                          </a:cxn>
                          <a:cxn ang="0">
                            <a:pos x="642" y="0"/>
                          </a:cxn>
                          <a:cxn ang="0">
                            <a:pos x="606" y="0"/>
                          </a:cxn>
                          <a:cxn ang="0">
                            <a:pos x="608" y="0"/>
                          </a:cxn>
                          <a:cxn ang="0">
                            <a:pos x="0" y="8"/>
                          </a:cxn>
                          <a:cxn ang="0">
                            <a:pos x="10" y="362"/>
                          </a:cxn>
                          <a:cxn ang="0">
                            <a:pos x="700" y="338"/>
                          </a:cxn>
                          <a:cxn ang="0">
                            <a:pos x="680" y="90"/>
                          </a:cxn>
                          <a:cxn ang="0">
                            <a:pos x="626" y="62"/>
                          </a:cxn>
                        </a:cxnLst>
                        <a:rect l="0" t="0" r="r" b="b"/>
                        <a:pathLst>
                          <a:path w="700" h="362">
                            <a:moveTo>
                              <a:pt x="626" y="62"/>
                            </a:moveTo>
                            <a:lnTo>
                              <a:pt x="642" y="0"/>
                            </a:lnTo>
                            <a:lnTo>
                              <a:pt x="606" y="0"/>
                            </a:lnTo>
                            <a:lnTo>
                              <a:pt x="608" y="0"/>
                            </a:lnTo>
                            <a:lnTo>
                              <a:pt x="0" y="8"/>
                            </a:lnTo>
                            <a:lnTo>
                              <a:pt x="10" y="362"/>
                            </a:lnTo>
                            <a:lnTo>
                              <a:pt x="700" y="338"/>
                            </a:lnTo>
                            <a:lnTo>
                              <a:pt x="680" y="90"/>
                            </a:lnTo>
                            <a:lnTo>
                              <a:pt x="626" y="6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275" name="Freeform 286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08" y="1089"/>
                        <a:ext cx="390" cy="51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50" y="464"/>
                          </a:cxn>
                          <a:cxn ang="0">
                            <a:pos x="338" y="460"/>
                          </a:cxn>
                          <a:cxn ang="0">
                            <a:pos x="390" y="284"/>
                          </a:cxn>
                          <a:cxn ang="0">
                            <a:pos x="320" y="164"/>
                          </a:cxn>
                          <a:cxn ang="0">
                            <a:pos x="280" y="190"/>
                          </a:cxn>
                          <a:cxn ang="0">
                            <a:pos x="250" y="14"/>
                          </a:cxn>
                          <a:cxn ang="0">
                            <a:pos x="100" y="0"/>
                          </a:cxn>
                          <a:cxn ang="0">
                            <a:pos x="100" y="28"/>
                          </a:cxn>
                          <a:cxn ang="0">
                            <a:pos x="22" y="124"/>
                          </a:cxn>
                          <a:cxn ang="0">
                            <a:pos x="0" y="232"/>
                          </a:cxn>
                          <a:cxn ang="0">
                            <a:pos x="12" y="272"/>
                          </a:cxn>
                          <a:cxn ang="0">
                            <a:pos x="50" y="378"/>
                          </a:cxn>
                          <a:cxn ang="0">
                            <a:pos x="50" y="486"/>
                          </a:cxn>
                          <a:cxn ang="0">
                            <a:pos x="24" y="510"/>
                          </a:cxn>
                          <a:cxn ang="0">
                            <a:pos x="212" y="506"/>
                          </a:cxn>
                          <a:cxn ang="0">
                            <a:pos x="350" y="464"/>
                          </a:cxn>
                        </a:cxnLst>
                        <a:rect l="0" t="0" r="r" b="b"/>
                        <a:pathLst>
                          <a:path w="390" h="510">
                            <a:moveTo>
                              <a:pt x="350" y="464"/>
                            </a:moveTo>
                            <a:lnTo>
                              <a:pt x="338" y="460"/>
                            </a:lnTo>
                            <a:lnTo>
                              <a:pt x="390" y="284"/>
                            </a:lnTo>
                            <a:lnTo>
                              <a:pt x="320" y="164"/>
                            </a:lnTo>
                            <a:lnTo>
                              <a:pt x="280" y="190"/>
                            </a:lnTo>
                            <a:lnTo>
                              <a:pt x="250" y="14"/>
                            </a:lnTo>
                            <a:lnTo>
                              <a:pt x="100" y="0"/>
                            </a:lnTo>
                            <a:lnTo>
                              <a:pt x="100" y="28"/>
                            </a:lnTo>
                            <a:lnTo>
                              <a:pt x="22" y="124"/>
                            </a:lnTo>
                            <a:lnTo>
                              <a:pt x="0" y="232"/>
                            </a:lnTo>
                            <a:lnTo>
                              <a:pt x="12" y="272"/>
                            </a:lnTo>
                            <a:lnTo>
                              <a:pt x="50" y="378"/>
                            </a:lnTo>
                            <a:lnTo>
                              <a:pt x="50" y="486"/>
                            </a:lnTo>
                            <a:lnTo>
                              <a:pt x="24" y="510"/>
                            </a:lnTo>
                            <a:lnTo>
                              <a:pt x="212" y="506"/>
                            </a:lnTo>
                            <a:lnTo>
                              <a:pt x="350" y="464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276" name="Freeform 287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028" y="1531"/>
                        <a:ext cx="540" cy="94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68" y="688"/>
                          </a:cxn>
                          <a:cxn ang="0">
                            <a:pos x="540" y="98"/>
                          </a:cxn>
                          <a:cxn ang="0">
                            <a:pos x="302" y="50"/>
                          </a:cxn>
                          <a:cxn ang="0">
                            <a:pos x="302" y="46"/>
                          </a:cxn>
                          <a:cxn ang="0">
                            <a:pos x="76" y="0"/>
                          </a:cxn>
                          <a:cxn ang="0">
                            <a:pos x="0" y="328"/>
                          </a:cxn>
                          <a:cxn ang="0">
                            <a:pos x="10" y="356"/>
                          </a:cxn>
                          <a:cxn ang="0">
                            <a:pos x="0" y="384"/>
                          </a:cxn>
                          <a:cxn ang="0">
                            <a:pos x="384" y="942"/>
                          </a:cxn>
                          <a:cxn ang="0">
                            <a:pos x="414" y="794"/>
                          </a:cxn>
                          <a:cxn ang="0">
                            <a:pos x="454" y="806"/>
                          </a:cxn>
                          <a:cxn ang="0">
                            <a:pos x="468" y="688"/>
                          </a:cxn>
                          <a:cxn ang="0">
                            <a:pos x="468" y="688"/>
                          </a:cxn>
                          <a:cxn ang="0">
                            <a:pos x="468" y="688"/>
                          </a:cxn>
                        </a:cxnLst>
                        <a:rect l="0" t="0" r="r" b="b"/>
                        <a:pathLst>
                          <a:path w="540" h="942">
                            <a:moveTo>
                              <a:pt x="468" y="688"/>
                            </a:moveTo>
                            <a:lnTo>
                              <a:pt x="540" y="98"/>
                            </a:lnTo>
                            <a:lnTo>
                              <a:pt x="302" y="50"/>
                            </a:lnTo>
                            <a:lnTo>
                              <a:pt x="302" y="46"/>
                            </a:lnTo>
                            <a:lnTo>
                              <a:pt x="76" y="0"/>
                            </a:lnTo>
                            <a:lnTo>
                              <a:pt x="0" y="328"/>
                            </a:lnTo>
                            <a:lnTo>
                              <a:pt x="10" y="356"/>
                            </a:lnTo>
                            <a:lnTo>
                              <a:pt x="0" y="384"/>
                            </a:lnTo>
                            <a:lnTo>
                              <a:pt x="384" y="942"/>
                            </a:lnTo>
                            <a:lnTo>
                              <a:pt x="414" y="794"/>
                            </a:lnTo>
                            <a:lnTo>
                              <a:pt x="454" y="806"/>
                            </a:lnTo>
                            <a:lnTo>
                              <a:pt x="468" y="688"/>
                            </a:lnTo>
                            <a:lnTo>
                              <a:pt x="468" y="688"/>
                            </a:lnTo>
                            <a:lnTo>
                              <a:pt x="468" y="688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277" name="Freeform 287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194" y="1185"/>
                        <a:ext cx="86" cy="15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18"/>
                          </a:cxn>
                          <a:cxn ang="0">
                            <a:pos x="26" y="156"/>
                          </a:cxn>
                          <a:cxn ang="0">
                            <a:pos x="48" y="108"/>
                          </a:cxn>
                          <a:cxn ang="0">
                            <a:pos x="86" y="40"/>
                          </a:cxn>
                          <a:cxn ang="0">
                            <a:pos x="50" y="0"/>
                          </a:cxn>
                          <a:cxn ang="0">
                            <a:pos x="0" y="18"/>
                          </a:cxn>
                        </a:cxnLst>
                        <a:rect l="0" t="0" r="r" b="b"/>
                        <a:pathLst>
                          <a:path w="86" h="156">
                            <a:moveTo>
                              <a:pt x="0" y="18"/>
                            </a:moveTo>
                            <a:lnTo>
                              <a:pt x="26" y="156"/>
                            </a:lnTo>
                            <a:lnTo>
                              <a:pt x="48" y="108"/>
                            </a:lnTo>
                            <a:lnTo>
                              <a:pt x="86" y="40"/>
                            </a:lnTo>
                            <a:lnTo>
                              <a:pt x="50" y="0"/>
                            </a:lnTo>
                            <a:lnTo>
                              <a:pt x="0" y="18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278" name="Freeform 287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366" y="1699"/>
                        <a:ext cx="710" cy="47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92" y="106"/>
                          </a:cxn>
                          <a:cxn ang="0">
                            <a:pos x="502" y="26"/>
                          </a:cxn>
                          <a:cxn ang="0">
                            <a:pos x="442" y="0"/>
                          </a:cxn>
                          <a:cxn ang="0">
                            <a:pos x="424" y="26"/>
                          </a:cxn>
                          <a:cxn ang="0">
                            <a:pos x="386" y="26"/>
                          </a:cxn>
                          <a:cxn ang="0">
                            <a:pos x="344" y="84"/>
                          </a:cxn>
                          <a:cxn ang="0">
                            <a:pos x="314" y="158"/>
                          </a:cxn>
                          <a:cxn ang="0">
                            <a:pos x="286" y="132"/>
                          </a:cxn>
                          <a:cxn ang="0">
                            <a:pos x="256" y="296"/>
                          </a:cxn>
                          <a:cxn ang="0">
                            <a:pos x="184" y="340"/>
                          </a:cxn>
                          <a:cxn ang="0">
                            <a:pos x="112" y="306"/>
                          </a:cxn>
                          <a:cxn ang="0">
                            <a:pos x="60" y="402"/>
                          </a:cxn>
                          <a:cxn ang="0">
                            <a:pos x="0" y="474"/>
                          </a:cxn>
                          <a:cxn ang="0">
                            <a:pos x="164" y="444"/>
                          </a:cxn>
                          <a:cxn ang="0">
                            <a:pos x="710" y="272"/>
                          </a:cxn>
                          <a:cxn ang="0">
                            <a:pos x="666" y="214"/>
                          </a:cxn>
                          <a:cxn ang="0">
                            <a:pos x="698" y="96"/>
                          </a:cxn>
                          <a:cxn ang="0">
                            <a:pos x="614" y="116"/>
                          </a:cxn>
                          <a:cxn ang="0">
                            <a:pos x="492" y="106"/>
                          </a:cxn>
                        </a:cxnLst>
                        <a:rect l="0" t="0" r="r" b="b"/>
                        <a:pathLst>
                          <a:path w="710" h="474">
                            <a:moveTo>
                              <a:pt x="492" y="106"/>
                            </a:moveTo>
                            <a:lnTo>
                              <a:pt x="502" y="26"/>
                            </a:lnTo>
                            <a:lnTo>
                              <a:pt x="442" y="0"/>
                            </a:lnTo>
                            <a:lnTo>
                              <a:pt x="424" y="26"/>
                            </a:lnTo>
                            <a:lnTo>
                              <a:pt x="386" y="26"/>
                            </a:lnTo>
                            <a:lnTo>
                              <a:pt x="344" y="84"/>
                            </a:lnTo>
                            <a:lnTo>
                              <a:pt x="314" y="158"/>
                            </a:lnTo>
                            <a:lnTo>
                              <a:pt x="286" y="132"/>
                            </a:lnTo>
                            <a:lnTo>
                              <a:pt x="256" y="296"/>
                            </a:lnTo>
                            <a:lnTo>
                              <a:pt x="184" y="340"/>
                            </a:lnTo>
                            <a:lnTo>
                              <a:pt x="112" y="306"/>
                            </a:lnTo>
                            <a:lnTo>
                              <a:pt x="60" y="402"/>
                            </a:lnTo>
                            <a:lnTo>
                              <a:pt x="0" y="474"/>
                            </a:lnTo>
                            <a:lnTo>
                              <a:pt x="164" y="444"/>
                            </a:lnTo>
                            <a:lnTo>
                              <a:pt x="710" y="272"/>
                            </a:lnTo>
                            <a:lnTo>
                              <a:pt x="666" y="214"/>
                            </a:lnTo>
                            <a:lnTo>
                              <a:pt x="698" y="96"/>
                            </a:lnTo>
                            <a:lnTo>
                              <a:pt x="614" y="116"/>
                            </a:lnTo>
                            <a:lnTo>
                              <a:pt x="492" y="106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279" name="Freeform 287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30" y="1591"/>
                        <a:ext cx="442" cy="22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16" y="0"/>
                          </a:cxn>
                          <a:cxn ang="0">
                            <a:pos x="0" y="108"/>
                          </a:cxn>
                          <a:cxn ang="0">
                            <a:pos x="24" y="150"/>
                          </a:cxn>
                          <a:cxn ang="0">
                            <a:pos x="126" y="94"/>
                          </a:cxn>
                          <a:cxn ang="0">
                            <a:pos x="178" y="106"/>
                          </a:cxn>
                          <a:cxn ang="0">
                            <a:pos x="178" y="104"/>
                          </a:cxn>
                          <a:cxn ang="0">
                            <a:pos x="180" y="106"/>
                          </a:cxn>
                          <a:cxn ang="0">
                            <a:pos x="180" y="106"/>
                          </a:cxn>
                          <a:cxn ang="0">
                            <a:pos x="242" y="132"/>
                          </a:cxn>
                          <a:cxn ang="0">
                            <a:pos x="232" y="212"/>
                          </a:cxn>
                          <a:cxn ang="0">
                            <a:pos x="354" y="222"/>
                          </a:cxn>
                          <a:cxn ang="0">
                            <a:pos x="436" y="200"/>
                          </a:cxn>
                          <a:cxn ang="0">
                            <a:pos x="442" y="174"/>
                          </a:cxn>
                          <a:cxn ang="0">
                            <a:pos x="442" y="134"/>
                          </a:cxn>
                          <a:cxn ang="0">
                            <a:pos x="374" y="162"/>
                          </a:cxn>
                          <a:cxn ang="0">
                            <a:pos x="316" y="0"/>
                          </a:cxn>
                        </a:cxnLst>
                        <a:rect l="0" t="0" r="r" b="b"/>
                        <a:pathLst>
                          <a:path w="442" h="222">
                            <a:moveTo>
                              <a:pt x="316" y="0"/>
                            </a:moveTo>
                            <a:lnTo>
                              <a:pt x="0" y="108"/>
                            </a:lnTo>
                            <a:lnTo>
                              <a:pt x="24" y="150"/>
                            </a:lnTo>
                            <a:lnTo>
                              <a:pt x="126" y="94"/>
                            </a:lnTo>
                            <a:lnTo>
                              <a:pt x="178" y="106"/>
                            </a:lnTo>
                            <a:lnTo>
                              <a:pt x="178" y="104"/>
                            </a:lnTo>
                            <a:lnTo>
                              <a:pt x="180" y="106"/>
                            </a:lnTo>
                            <a:lnTo>
                              <a:pt x="180" y="106"/>
                            </a:lnTo>
                            <a:lnTo>
                              <a:pt x="242" y="132"/>
                            </a:lnTo>
                            <a:lnTo>
                              <a:pt x="232" y="212"/>
                            </a:lnTo>
                            <a:lnTo>
                              <a:pt x="354" y="222"/>
                            </a:lnTo>
                            <a:lnTo>
                              <a:pt x="436" y="200"/>
                            </a:lnTo>
                            <a:lnTo>
                              <a:pt x="442" y="174"/>
                            </a:lnTo>
                            <a:lnTo>
                              <a:pt x="442" y="134"/>
                            </a:lnTo>
                            <a:lnTo>
                              <a:pt x="374" y="162"/>
                            </a:lnTo>
                            <a:lnTo>
                              <a:pt x="316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280" name="Freeform 287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626" y="1951"/>
                        <a:ext cx="12" cy="35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" y="2"/>
                          </a:cxn>
                          <a:cxn ang="0">
                            <a:pos x="2" y="0"/>
                          </a:cxn>
                          <a:cxn ang="0">
                            <a:pos x="0" y="0"/>
                          </a:cxn>
                          <a:cxn ang="0">
                            <a:pos x="8" y="356"/>
                          </a:cxn>
                          <a:cxn ang="0">
                            <a:pos x="12" y="356"/>
                          </a:cxn>
                          <a:cxn ang="0">
                            <a:pos x="2" y="2"/>
                          </a:cxn>
                          <a:cxn ang="0">
                            <a:pos x="2" y="2"/>
                          </a:cxn>
                        </a:cxnLst>
                        <a:rect l="0" t="0" r="r" b="b"/>
                        <a:pathLst>
                          <a:path w="12" h="356">
                            <a:moveTo>
                              <a:pt x="2" y="2"/>
                            </a:moveTo>
                            <a:lnTo>
                              <a:pt x="2" y="0"/>
                            </a:lnTo>
                            <a:lnTo>
                              <a:pt x="0" y="0"/>
                            </a:lnTo>
                            <a:lnTo>
                              <a:pt x="8" y="356"/>
                            </a:lnTo>
                            <a:lnTo>
                              <a:pt x="12" y="356"/>
                            </a:lnTo>
                            <a:lnTo>
                              <a:pt x="2" y="2"/>
                            </a:lnTo>
                            <a:lnTo>
                              <a:pt x="2" y="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76" name="Freeform 287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202" y="1875"/>
                        <a:ext cx="2" cy="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0" y="2"/>
                          </a:cxn>
                          <a:cxn ang="0">
                            <a:pos x="2" y="2"/>
                          </a:cxn>
                          <a:cxn ang="0">
                            <a:pos x="0" y="0"/>
                          </a:cxn>
                          <a:cxn ang="0">
                            <a:pos x="0" y="0"/>
                          </a:cxn>
                        </a:cxnLst>
                        <a:rect l="0" t="0" r="r" b="b"/>
                        <a:pathLst>
                          <a:path w="2" h="2">
                            <a:moveTo>
                              <a:pt x="0" y="0"/>
                            </a:moveTo>
                            <a:lnTo>
                              <a:pt x="0" y="2"/>
                            </a:lnTo>
                            <a:lnTo>
                              <a:pt x="2" y="2"/>
                            </a:lnTo>
                            <a:lnTo>
                              <a:pt x="0" y="0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77" name="Freeform 287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210" y="1865"/>
                        <a:ext cx="346" cy="1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46" y="0"/>
                          </a:cxn>
                          <a:cxn ang="0">
                            <a:pos x="0" y="10"/>
                          </a:cxn>
                          <a:cxn ang="0">
                            <a:pos x="0" y="12"/>
                          </a:cxn>
                          <a:cxn ang="0">
                            <a:pos x="346" y="4"/>
                          </a:cxn>
                          <a:cxn ang="0">
                            <a:pos x="346" y="0"/>
                          </a:cxn>
                        </a:cxnLst>
                        <a:rect l="0" t="0" r="r" b="b"/>
                        <a:pathLst>
                          <a:path w="346" h="12">
                            <a:moveTo>
                              <a:pt x="346" y="0"/>
                            </a:moveTo>
                            <a:lnTo>
                              <a:pt x="0" y="10"/>
                            </a:lnTo>
                            <a:lnTo>
                              <a:pt x="0" y="12"/>
                            </a:lnTo>
                            <a:lnTo>
                              <a:pt x="346" y="4"/>
                            </a:lnTo>
                            <a:lnTo>
                              <a:pt x="346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78" name="Rectangle 287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022" y="3015"/>
                        <a:ext cx="2" cy="4"/>
                      </a:xfrm>
                      <a:prstGeom prst="rect">
                        <a:avLst/>
                      </a:pr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79" name="Freeform 287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70" y="2457"/>
                        <a:ext cx="54" cy="55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52" y="558"/>
                          </a:cxn>
                          <a:cxn ang="0">
                            <a:pos x="54" y="558"/>
                          </a:cxn>
                          <a:cxn ang="0">
                            <a:pos x="2" y="0"/>
                          </a:cxn>
                          <a:cxn ang="0">
                            <a:pos x="0" y="0"/>
                          </a:cxn>
                        </a:cxnLst>
                        <a:rect l="0" t="0" r="r" b="b"/>
                        <a:pathLst>
                          <a:path w="54" h="558">
                            <a:moveTo>
                              <a:pt x="0" y="0"/>
                            </a:moveTo>
                            <a:lnTo>
                              <a:pt x="52" y="558"/>
                            </a:lnTo>
                            <a:lnTo>
                              <a:pt x="54" y="558"/>
                            </a:lnTo>
                            <a:lnTo>
                              <a:pt x="2" y="0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80" name="Freeform 287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320" y="2145"/>
                        <a:ext cx="212" cy="24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6" y="156"/>
                          </a:cxn>
                          <a:cxn ang="0">
                            <a:pos x="0" y="248"/>
                          </a:cxn>
                          <a:cxn ang="0">
                            <a:pos x="4" y="248"/>
                          </a:cxn>
                          <a:cxn ang="0">
                            <a:pos x="30" y="156"/>
                          </a:cxn>
                          <a:cxn ang="0">
                            <a:pos x="200" y="32"/>
                          </a:cxn>
                          <a:cxn ang="0">
                            <a:pos x="212" y="0"/>
                          </a:cxn>
                          <a:cxn ang="0">
                            <a:pos x="208" y="2"/>
                          </a:cxn>
                          <a:cxn ang="0">
                            <a:pos x="198" y="32"/>
                          </a:cxn>
                          <a:cxn ang="0">
                            <a:pos x="26" y="156"/>
                          </a:cxn>
                        </a:cxnLst>
                        <a:rect l="0" t="0" r="r" b="b"/>
                        <a:pathLst>
                          <a:path w="212" h="248">
                            <a:moveTo>
                              <a:pt x="26" y="156"/>
                            </a:moveTo>
                            <a:lnTo>
                              <a:pt x="0" y="248"/>
                            </a:lnTo>
                            <a:lnTo>
                              <a:pt x="4" y="248"/>
                            </a:lnTo>
                            <a:lnTo>
                              <a:pt x="30" y="156"/>
                            </a:lnTo>
                            <a:lnTo>
                              <a:pt x="200" y="32"/>
                            </a:lnTo>
                            <a:lnTo>
                              <a:pt x="212" y="0"/>
                            </a:lnTo>
                            <a:lnTo>
                              <a:pt x="208" y="2"/>
                            </a:lnTo>
                            <a:lnTo>
                              <a:pt x="198" y="32"/>
                            </a:lnTo>
                            <a:lnTo>
                              <a:pt x="26" y="156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81" name="Freeform 288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476" y="2001"/>
                        <a:ext cx="2" cy="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0" y="0"/>
                          </a:cxn>
                          <a:cxn ang="0">
                            <a:pos x="2" y="2"/>
                          </a:cxn>
                          <a:cxn ang="0">
                            <a:pos x="0" y="0"/>
                          </a:cxn>
                        </a:cxnLst>
                        <a:rect l="0" t="0" r="r" b="b"/>
                        <a:pathLst>
                          <a:path w="2" h="2">
                            <a:moveTo>
                              <a:pt x="0" y="0"/>
                            </a:moveTo>
                            <a:lnTo>
                              <a:pt x="0" y="0"/>
                            </a:lnTo>
                            <a:lnTo>
                              <a:pt x="2" y="2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82" name="Freeform 288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360" y="2003"/>
                        <a:ext cx="118" cy="17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4" y="98"/>
                          </a:cxn>
                          <a:cxn ang="0">
                            <a:pos x="0" y="172"/>
                          </a:cxn>
                          <a:cxn ang="0">
                            <a:pos x="6" y="170"/>
                          </a:cxn>
                          <a:cxn ang="0">
                            <a:pos x="6" y="170"/>
                          </a:cxn>
                          <a:cxn ang="0">
                            <a:pos x="66" y="98"/>
                          </a:cxn>
                          <a:cxn ang="0">
                            <a:pos x="118" y="2"/>
                          </a:cxn>
                          <a:cxn ang="0">
                            <a:pos x="114" y="0"/>
                          </a:cxn>
                          <a:cxn ang="0">
                            <a:pos x="64" y="98"/>
                          </a:cxn>
                        </a:cxnLst>
                        <a:rect l="0" t="0" r="r" b="b"/>
                        <a:pathLst>
                          <a:path w="118" h="172">
                            <a:moveTo>
                              <a:pt x="64" y="98"/>
                            </a:moveTo>
                            <a:lnTo>
                              <a:pt x="0" y="172"/>
                            </a:lnTo>
                            <a:lnTo>
                              <a:pt x="6" y="170"/>
                            </a:lnTo>
                            <a:lnTo>
                              <a:pt x="6" y="170"/>
                            </a:lnTo>
                            <a:lnTo>
                              <a:pt x="66" y="98"/>
                            </a:lnTo>
                            <a:lnTo>
                              <a:pt x="118" y="2"/>
                            </a:lnTo>
                            <a:lnTo>
                              <a:pt x="114" y="0"/>
                            </a:lnTo>
                            <a:lnTo>
                              <a:pt x="64" y="98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83" name="Freeform 288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072" y="1655"/>
                        <a:ext cx="2" cy="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" y="6"/>
                          </a:cxn>
                          <a:cxn ang="0">
                            <a:pos x="2" y="2"/>
                          </a:cxn>
                          <a:cxn ang="0">
                            <a:pos x="0" y="0"/>
                          </a:cxn>
                          <a:cxn ang="0">
                            <a:pos x="0" y="6"/>
                          </a:cxn>
                          <a:cxn ang="0">
                            <a:pos x="2" y="6"/>
                          </a:cxn>
                        </a:cxnLst>
                        <a:rect l="0" t="0" r="r" b="b"/>
                        <a:pathLst>
                          <a:path w="2" h="6">
                            <a:moveTo>
                              <a:pt x="2" y="6"/>
                            </a:moveTo>
                            <a:lnTo>
                              <a:pt x="2" y="2"/>
                            </a:lnTo>
                            <a:lnTo>
                              <a:pt x="0" y="0"/>
                            </a:lnTo>
                            <a:lnTo>
                              <a:pt x="0" y="6"/>
                            </a:lnTo>
                            <a:lnTo>
                              <a:pt x="2" y="6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84" name="Freeform 288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976" y="1581"/>
                        <a:ext cx="96" cy="8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2"/>
                          </a:cxn>
                          <a:cxn ang="0">
                            <a:pos x="96" y="80"/>
                          </a:cxn>
                          <a:cxn ang="0">
                            <a:pos x="96" y="74"/>
                          </a:cxn>
                          <a:cxn ang="0">
                            <a:pos x="2" y="0"/>
                          </a:cxn>
                          <a:cxn ang="0">
                            <a:pos x="0" y="2"/>
                          </a:cxn>
                        </a:cxnLst>
                        <a:rect l="0" t="0" r="r" b="b"/>
                        <a:pathLst>
                          <a:path w="96" h="80">
                            <a:moveTo>
                              <a:pt x="0" y="2"/>
                            </a:moveTo>
                            <a:lnTo>
                              <a:pt x="96" y="80"/>
                            </a:lnTo>
                            <a:lnTo>
                              <a:pt x="96" y="74"/>
                            </a:lnTo>
                            <a:lnTo>
                              <a:pt x="2" y="0"/>
                            </a:lnTo>
                            <a:lnTo>
                              <a:pt x="0" y="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85" name="Freeform 288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104" y="1425"/>
                        <a:ext cx="2" cy="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2"/>
                          </a:cxn>
                          <a:cxn ang="0">
                            <a:pos x="2" y="2"/>
                          </a:cxn>
                          <a:cxn ang="0">
                            <a:pos x="2" y="0"/>
                          </a:cxn>
                          <a:cxn ang="0">
                            <a:pos x="0" y="2"/>
                          </a:cxn>
                          <a:cxn ang="0">
                            <a:pos x="0" y="2"/>
                          </a:cxn>
                        </a:cxnLst>
                        <a:rect l="0" t="0" r="r" b="b"/>
                        <a:pathLst>
                          <a:path w="2" h="2">
                            <a:moveTo>
                              <a:pt x="0" y="2"/>
                            </a:moveTo>
                            <a:lnTo>
                              <a:pt x="2" y="2"/>
                            </a:lnTo>
                            <a:lnTo>
                              <a:pt x="2" y="0"/>
                            </a:lnTo>
                            <a:lnTo>
                              <a:pt x="0" y="2"/>
                            </a:lnTo>
                            <a:lnTo>
                              <a:pt x="0" y="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86" name="Freeform 288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216" y="1347"/>
                        <a:ext cx="6" cy="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" y="0"/>
                          </a:cxn>
                          <a:cxn ang="0">
                            <a:pos x="2" y="0"/>
                          </a:cxn>
                          <a:cxn ang="0">
                            <a:pos x="0" y="2"/>
                          </a:cxn>
                          <a:cxn ang="0">
                            <a:pos x="6" y="2"/>
                          </a:cxn>
                          <a:cxn ang="0">
                            <a:pos x="6" y="0"/>
                          </a:cxn>
                          <a:cxn ang="0">
                            <a:pos x="4" y="0"/>
                          </a:cxn>
                          <a:cxn ang="0">
                            <a:pos x="4" y="0"/>
                          </a:cxn>
                          <a:cxn ang="0">
                            <a:pos x="4" y="0"/>
                          </a:cxn>
                        </a:cxnLst>
                        <a:rect l="0" t="0" r="r" b="b"/>
                        <a:pathLst>
                          <a:path w="6" h="2">
                            <a:moveTo>
                              <a:pt x="4" y="0"/>
                            </a:moveTo>
                            <a:lnTo>
                              <a:pt x="2" y="0"/>
                            </a:lnTo>
                            <a:lnTo>
                              <a:pt x="0" y="2"/>
                            </a:lnTo>
                            <a:lnTo>
                              <a:pt x="6" y="2"/>
                            </a:lnTo>
                            <a:lnTo>
                              <a:pt x="6" y="0"/>
                            </a:lnTo>
                            <a:lnTo>
                              <a:pt x="4" y="0"/>
                            </a:lnTo>
                            <a:lnTo>
                              <a:pt x="4" y="0"/>
                            </a:lnTo>
                            <a:lnTo>
                              <a:pt x="4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87" name="Freeform 288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982" y="1347"/>
                        <a:ext cx="236" cy="8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22" y="0"/>
                          </a:cxn>
                          <a:cxn ang="0">
                            <a:pos x="136" y="40"/>
                          </a:cxn>
                          <a:cxn ang="0">
                            <a:pos x="124" y="70"/>
                          </a:cxn>
                          <a:cxn ang="0">
                            <a:pos x="0" y="42"/>
                          </a:cxn>
                          <a:cxn ang="0">
                            <a:pos x="0" y="44"/>
                          </a:cxn>
                          <a:cxn ang="0">
                            <a:pos x="124" y="72"/>
                          </a:cxn>
                          <a:cxn ang="0">
                            <a:pos x="122" y="80"/>
                          </a:cxn>
                          <a:cxn ang="0">
                            <a:pos x="124" y="78"/>
                          </a:cxn>
                          <a:cxn ang="0">
                            <a:pos x="138" y="40"/>
                          </a:cxn>
                          <a:cxn ang="0">
                            <a:pos x="222" y="2"/>
                          </a:cxn>
                          <a:cxn ang="0">
                            <a:pos x="234" y="2"/>
                          </a:cxn>
                          <a:cxn ang="0">
                            <a:pos x="236" y="0"/>
                          </a:cxn>
                          <a:cxn ang="0">
                            <a:pos x="222" y="0"/>
                          </a:cxn>
                        </a:cxnLst>
                        <a:rect l="0" t="0" r="r" b="b"/>
                        <a:pathLst>
                          <a:path w="236" h="80">
                            <a:moveTo>
                              <a:pt x="222" y="0"/>
                            </a:moveTo>
                            <a:lnTo>
                              <a:pt x="136" y="40"/>
                            </a:lnTo>
                            <a:lnTo>
                              <a:pt x="124" y="70"/>
                            </a:lnTo>
                            <a:lnTo>
                              <a:pt x="0" y="42"/>
                            </a:lnTo>
                            <a:lnTo>
                              <a:pt x="0" y="44"/>
                            </a:lnTo>
                            <a:lnTo>
                              <a:pt x="124" y="72"/>
                            </a:lnTo>
                            <a:lnTo>
                              <a:pt x="122" y="80"/>
                            </a:lnTo>
                            <a:lnTo>
                              <a:pt x="124" y="78"/>
                            </a:lnTo>
                            <a:lnTo>
                              <a:pt x="138" y="40"/>
                            </a:lnTo>
                            <a:lnTo>
                              <a:pt x="222" y="2"/>
                            </a:lnTo>
                            <a:lnTo>
                              <a:pt x="234" y="2"/>
                            </a:lnTo>
                            <a:lnTo>
                              <a:pt x="236" y="0"/>
                            </a:lnTo>
                            <a:lnTo>
                              <a:pt x="222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88" name="Rectangle 288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82" y="917"/>
                        <a:ext cx="6" cy="6"/>
                      </a:xfrm>
                      <a:prstGeom prst="rect">
                        <a:avLst/>
                      </a:pr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89" name="Freeform 288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888" y="711"/>
                        <a:ext cx="1590" cy="97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590" y="166"/>
                          </a:cxn>
                          <a:cxn ang="0">
                            <a:pos x="1580" y="616"/>
                          </a:cxn>
                          <a:cxn ang="0">
                            <a:pos x="978" y="650"/>
                          </a:cxn>
                          <a:cxn ang="0">
                            <a:pos x="908" y="626"/>
                          </a:cxn>
                          <a:cxn ang="0">
                            <a:pos x="754" y="534"/>
                          </a:cxn>
                          <a:cxn ang="0">
                            <a:pos x="714" y="476"/>
                          </a:cxn>
                          <a:cxn ang="0">
                            <a:pos x="710" y="326"/>
                          </a:cxn>
                          <a:cxn ang="0">
                            <a:pos x="668" y="24"/>
                          </a:cxn>
                          <a:cxn ang="0">
                            <a:pos x="636" y="166"/>
                          </a:cxn>
                          <a:cxn ang="0">
                            <a:pos x="736" y="346"/>
                          </a:cxn>
                          <a:cxn ang="0">
                            <a:pos x="756" y="472"/>
                          </a:cxn>
                          <a:cxn ang="0">
                            <a:pos x="818" y="642"/>
                          </a:cxn>
                          <a:cxn ang="0">
                            <a:pos x="948" y="618"/>
                          </a:cxn>
                          <a:cxn ang="0">
                            <a:pos x="948" y="964"/>
                          </a:cxn>
                          <a:cxn ang="0">
                            <a:pos x="502" y="598"/>
                          </a:cxn>
                          <a:cxn ang="0">
                            <a:pos x="560" y="436"/>
                          </a:cxn>
                          <a:cxn ang="0">
                            <a:pos x="592" y="2"/>
                          </a:cxn>
                          <a:cxn ang="0">
                            <a:pos x="524" y="342"/>
                          </a:cxn>
                          <a:cxn ang="0">
                            <a:pos x="400" y="334"/>
                          </a:cxn>
                          <a:cxn ang="0">
                            <a:pos x="110" y="318"/>
                          </a:cxn>
                          <a:cxn ang="0">
                            <a:pos x="0" y="206"/>
                          </a:cxn>
                          <a:cxn ang="0">
                            <a:pos x="96" y="238"/>
                          </a:cxn>
                          <a:cxn ang="0">
                            <a:pos x="284" y="356"/>
                          </a:cxn>
                          <a:cxn ang="0">
                            <a:pos x="534" y="378"/>
                          </a:cxn>
                          <a:cxn ang="0">
                            <a:pos x="486" y="572"/>
                          </a:cxn>
                          <a:cxn ang="0">
                            <a:pos x="444" y="862"/>
                          </a:cxn>
                          <a:cxn ang="0">
                            <a:pos x="446" y="866"/>
                          </a:cxn>
                          <a:cxn ang="0">
                            <a:pos x="442" y="870"/>
                          </a:cxn>
                          <a:cxn ang="0">
                            <a:pos x="682" y="914"/>
                          </a:cxn>
                          <a:cxn ang="0">
                            <a:pos x="688" y="920"/>
                          </a:cxn>
                          <a:cxn ang="0">
                            <a:pos x="948" y="970"/>
                          </a:cxn>
                          <a:cxn ang="0">
                            <a:pos x="992" y="584"/>
                          </a:cxn>
                          <a:cxn ang="0">
                            <a:pos x="1584" y="624"/>
                          </a:cxn>
                          <a:cxn ang="0">
                            <a:pos x="1586" y="524"/>
                          </a:cxn>
                          <a:cxn ang="0">
                            <a:pos x="1584" y="520"/>
                          </a:cxn>
                        </a:cxnLst>
                        <a:rect l="0" t="0" r="r" b="b"/>
                        <a:pathLst>
                          <a:path w="1590" h="974">
                            <a:moveTo>
                              <a:pt x="1586" y="520"/>
                            </a:moveTo>
                            <a:lnTo>
                              <a:pt x="1590" y="166"/>
                            </a:lnTo>
                            <a:lnTo>
                              <a:pt x="1584" y="164"/>
                            </a:lnTo>
                            <a:lnTo>
                              <a:pt x="1580" y="616"/>
                            </a:lnTo>
                            <a:lnTo>
                              <a:pt x="986" y="578"/>
                            </a:lnTo>
                            <a:lnTo>
                              <a:pt x="978" y="650"/>
                            </a:lnTo>
                            <a:lnTo>
                              <a:pt x="952" y="614"/>
                            </a:lnTo>
                            <a:lnTo>
                              <a:pt x="908" y="626"/>
                            </a:lnTo>
                            <a:lnTo>
                              <a:pt x="824" y="638"/>
                            </a:lnTo>
                            <a:lnTo>
                              <a:pt x="754" y="534"/>
                            </a:lnTo>
                            <a:lnTo>
                              <a:pt x="762" y="464"/>
                            </a:lnTo>
                            <a:lnTo>
                              <a:pt x="714" y="476"/>
                            </a:lnTo>
                            <a:lnTo>
                              <a:pt x="744" y="346"/>
                            </a:lnTo>
                            <a:lnTo>
                              <a:pt x="710" y="326"/>
                            </a:lnTo>
                            <a:lnTo>
                              <a:pt x="644" y="168"/>
                            </a:lnTo>
                            <a:lnTo>
                              <a:pt x="668" y="24"/>
                            </a:lnTo>
                            <a:lnTo>
                              <a:pt x="662" y="22"/>
                            </a:lnTo>
                            <a:lnTo>
                              <a:pt x="636" y="166"/>
                            </a:lnTo>
                            <a:lnTo>
                              <a:pt x="708" y="332"/>
                            </a:lnTo>
                            <a:lnTo>
                              <a:pt x="736" y="346"/>
                            </a:lnTo>
                            <a:lnTo>
                              <a:pt x="706" y="484"/>
                            </a:lnTo>
                            <a:lnTo>
                              <a:pt x="756" y="472"/>
                            </a:lnTo>
                            <a:lnTo>
                              <a:pt x="746" y="534"/>
                            </a:lnTo>
                            <a:lnTo>
                              <a:pt x="818" y="642"/>
                            </a:lnTo>
                            <a:lnTo>
                              <a:pt x="910" y="632"/>
                            </a:lnTo>
                            <a:lnTo>
                              <a:pt x="948" y="618"/>
                            </a:lnTo>
                            <a:lnTo>
                              <a:pt x="976" y="656"/>
                            </a:lnTo>
                            <a:lnTo>
                              <a:pt x="948" y="964"/>
                            </a:lnTo>
                            <a:lnTo>
                              <a:pt x="452" y="864"/>
                            </a:lnTo>
                            <a:lnTo>
                              <a:pt x="502" y="598"/>
                            </a:lnTo>
                            <a:lnTo>
                              <a:pt x="492" y="572"/>
                            </a:lnTo>
                            <a:lnTo>
                              <a:pt x="560" y="436"/>
                            </a:lnTo>
                            <a:lnTo>
                              <a:pt x="530" y="342"/>
                            </a:lnTo>
                            <a:lnTo>
                              <a:pt x="592" y="2"/>
                            </a:lnTo>
                            <a:lnTo>
                              <a:pt x="584" y="0"/>
                            </a:lnTo>
                            <a:lnTo>
                              <a:pt x="524" y="342"/>
                            </a:lnTo>
                            <a:lnTo>
                              <a:pt x="532" y="368"/>
                            </a:lnTo>
                            <a:lnTo>
                              <a:pt x="400" y="334"/>
                            </a:lnTo>
                            <a:lnTo>
                              <a:pt x="284" y="350"/>
                            </a:lnTo>
                            <a:lnTo>
                              <a:pt x="110" y="318"/>
                            </a:lnTo>
                            <a:lnTo>
                              <a:pt x="100" y="234"/>
                            </a:lnTo>
                            <a:lnTo>
                              <a:pt x="0" y="206"/>
                            </a:lnTo>
                            <a:lnTo>
                              <a:pt x="0" y="212"/>
                            </a:lnTo>
                            <a:lnTo>
                              <a:pt x="96" y="238"/>
                            </a:lnTo>
                            <a:lnTo>
                              <a:pt x="104" y="324"/>
                            </a:lnTo>
                            <a:lnTo>
                              <a:pt x="284" y="356"/>
                            </a:lnTo>
                            <a:lnTo>
                              <a:pt x="400" y="340"/>
                            </a:lnTo>
                            <a:lnTo>
                              <a:pt x="534" y="378"/>
                            </a:lnTo>
                            <a:lnTo>
                              <a:pt x="554" y="436"/>
                            </a:lnTo>
                            <a:lnTo>
                              <a:pt x="486" y="572"/>
                            </a:lnTo>
                            <a:lnTo>
                              <a:pt x="494" y="598"/>
                            </a:lnTo>
                            <a:lnTo>
                              <a:pt x="444" y="862"/>
                            </a:lnTo>
                            <a:lnTo>
                              <a:pt x="446" y="862"/>
                            </a:lnTo>
                            <a:lnTo>
                              <a:pt x="446" y="866"/>
                            </a:lnTo>
                            <a:lnTo>
                              <a:pt x="442" y="866"/>
                            </a:lnTo>
                            <a:lnTo>
                              <a:pt x="442" y="870"/>
                            </a:lnTo>
                            <a:lnTo>
                              <a:pt x="680" y="918"/>
                            </a:lnTo>
                            <a:lnTo>
                              <a:pt x="682" y="914"/>
                            </a:lnTo>
                            <a:lnTo>
                              <a:pt x="688" y="914"/>
                            </a:lnTo>
                            <a:lnTo>
                              <a:pt x="688" y="920"/>
                            </a:lnTo>
                            <a:lnTo>
                              <a:pt x="948" y="974"/>
                            </a:lnTo>
                            <a:lnTo>
                              <a:pt x="948" y="970"/>
                            </a:lnTo>
                            <a:lnTo>
                              <a:pt x="954" y="972"/>
                            </a:lnTo>
                            <a:lnTo>
                              <a:pt x="992" y="584"/>
                            </a:lnTo>
                            <a:lnTo>
                              <a:pt x="1584" y="624"/>
                            </a:lnTo>
                            <a:lnTo>
                              <a:pt x="1584" y="624"/>
                            </a:lnTo>
                            <a:lnTo>
                              <a:pt x="1586" y="624"/>
                            </a:lnTo>
                            <a:lnTo>
                              <a:pt x="1586" y="524"/>
                            </a:lnTo>
                            <a:lnTo>
                              <a:pt x="1584" y="524"/>
                            </a:lnTo>
                            <a:lnTo>
                              <a:pt x="1584" y="520"/>
                            </a:lnTo>
                            <a:lnTo>
                              <a:pt x="1586" y="52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90" name="Rectangle 288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66" y="1433"/>
                        <a:ext cx="1" cy="1"/>
                      </a:xfrm>
                      <a:prstGeom prst="rect">
                        <a:avLst/>
                      </a:pr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91" name="Freeform 289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370" y="2791"/>
                        <a:ext cx="2" cy="1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" y="0"/>
                          </a:cxn>
                          <a:cxn ang="0">
                            <a:pos x="2" y="0"/>
                          </a:cxn>
                          <a:cxn ang="0">
                            <a:pos x="0" y="0"/>
                          </a:cxn>
                          <a:cxn ang="0">
                            <a:pos x="2" y="0"/>
                          </a:cxn>
                        </a:cxnLst>
                        <a:rect l="0" t="0" r="r" b="b"/>
                        <a:pathLst>
                          <a:path w="2">
                            <a:moveTo>
                              <a:pt x="2" y="0"/>
                            </a:moveTo>
                            <a:lnTo>
                              <a:pt x="2" y="0"/>
                            </a:lnTo>
                            <a:lnTo>
                              <a:pt x="0" y="0"/>
                            </a:lnTo>
                            <a:lnTo>
                              <a:pt x="2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92" name="Freeform 289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496" y="1629"/>
                        <a:ext cx="80" cy="59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72" y="0"/>
                          </a:cxn>
                          <a:cxn ang="0">
                            <a:pos x="0" y="590"/>
                          </a:cxn>
                          <a:cxn ang="0">
                            <a:pos x="4" y="590"/>
                          </a:cxn>
                          <a:cxn ang="0">
                            <a:pos x="80" y="2"/>
                          </a:cxn>
                          <a:cxn ang="0">
                            <a:pos x="72" y="0"/>
                          </a:cxn>
                        </a:cxnLst>
                        <a:rect l="0" t="0" r="r" b="b"/>
                        <a:pathLst>
                          <a:path w="80" h="590">
                            <a:moveTo>
                              <a:pt x="72" y="0"/>
                            </a:moveTo>
                            <a:lnTo>
                              <a:pt x="0" y="590"/>
                            </a:lnTo>
                            <a:lnTo>
                              <a:pt x="4" y="590"/>
                            </a:lnTo>
                            <a:lnTo>
                              <a:pt x="80" y="2"/>
                            </a:lnTo>
                            <a:lnTo>
                              <a:pt x="72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93" name="Freeform 289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766" y="1433"/>
                        <a:ext cx="734" cy="135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18" y="1262"/>
                          </a:cxn>
                          <a:cxn ang="0">
                            <a:pos x="668" y="1154"/>
                          </a:cxn>
                          <a:cxn ang="0">
                            <a:pos x="680" y="1140"/>
                          </a:cxn>
                          <a:cxn ang="0">
                            <a:pos x="648" y="1044"/>
                          </a:cxn>
                          <a:cxn ang="0">
                            <a:pos x="678" y="896"/>
                          </a:cxn>
                          <a:cxn ang="0">
                            <a:pos x="718" y="910"/>
                          </a:cxn>
                          <a:cxn ang="0">
                            <a:pos x="734" y="790"/>
                          </a:cxn>
                          <a:cxn ang="0">
                            <a:pos x="730" y="788"/>
                          </a:cxn>
                          <a:cxn ang="0">
                            <a:pos x="730" y="786"/>
                          </a:cxn>
                          <a:cxn ang="0">
                            <a:pos x="716" y="904"/>
                          </a:cxn>
                          <a:cxn ang="0">
                            <a:pos x="676" y="892"/>
                          </a:cxn>
                          <a:cxn ang="0">
                            <a:pos x="646" y="1040"/>
                          </a:cxn>
                          <a:cxn ang="0">
                            <a:pos x="262" y="482"/>
                          </a:cxn>
                          <a:cxn ang="0">
                            <a:pos x="272" y="454"/>
                          </a:cxn>
                          <a:cxn ang="0">
                            <a:pos x="262" y="426"/>
                          </a:cxn>
                          <a:cxn ang="0">
                            <a:pos x="338" y="98"/>
                          </a:cxn>
                          <a:cxn ang="0">
                            <a:pos x="564" y="144"/>
                          </a:cxn>
                          <a:cxn ang="0">
                            <a:pos x="566" y="140"/>
                          </a:cxn>
                          <a:cxn ang="0">
                            <a:pos x="338" y="92"/>
                          </a:cxn>
                          <a:cxn ang="0">
                            <a:pos x="0" y="0"/>
                          </a:cxn>
                          <a:cxn ang="0">
                            <a:pos x="0" y="0"/>
                          </a:cxn>
                          <a:cxn ang="0">
                            <a:pos x="2" y="8"/>
                          </a:cxn>
                          <a:cxn ang="0">
                            <a:pos x="334" y="98"/>
                          </a:cxn>
                          <a:cxn ang="0">
                            <a:pos x="256" y="426"/>
                          </a:cxn>
                          <a:cxn ang="0">
                            <a:pos x="266" y="454"/>
                          </a:cxn>
                          <a:cxn ang="0">
                            <a:pos x="256" y="482"/>
                          </a:cxn>
                          <a:cxn ang="0">
                            <a:pos x="644" y="1044"/>
                          </a:cxn>
                          <a:cxn ang="0">
                            <a:pos x="674" y="1140"/>
                          </a:cxn>
                          <a:cxn ang="0">
                            <a:pos x="664" y="1150"/>
                          </a:cxn>
                          <a:cxn ang="0">
                            <a:pos x="614" y="1260"/>
                          </a:cxn>
                          <a:cxn ang="0">
                            <a:pos x="626" y="1314"/>
                          </a:cxn>
                          <a:cxn ang="0">
                            <a:pos x="600" y="1354"/>
                          </a:cxn>
                          <a:cxn ang="0">
                            <a:pos x="604" y="1358"/>
                          </a:cxn>
                          <a:cxn ang="0">
                            <a:pos x="606" y="1358"/>
                          </a:cxn>
                          <a:cxn ang="0">
                            <a:pos x="630" y="1316"/>
                          </a:cxn>
                          <a:cxn ang="0">
                            <a:pos x="618" y="1262"/>
                          </a:cxn>
                        </a:cxnLst>
                        <a:rect l="0" t="0" r="r" b="b"/>
                        <a:pathLst>
                          <a:path w="734" h="1358">
                            <a:moveTo>
                              <a:pt x="618" y="1262"/>
                            </a:moveTo>
                            <a:lnTo>
                              <a:pt x="668" y="1154"/>
                            </a:lnTo>
                            <a:lnTo>
                              <a:pt x="680" y="1140"/>
                            </a:lnTo>
                            <a:lnTo>
                              <a:pt x="648" y="1044"/>
                            </a:lnTo>
                            <a:lnTo>
                              <a:pt x="678" y="896"/>
                            </a:lnTo>
                            <a:lnTo>
                              <a:pt x="718" y="910"/>
                            </a:lnTo>
                            <a:lnTo>
                              <a:pt x="734" y="790"/>
                            </a:lnTo>
                            <a:lnTo>
                              <a:pt x="730" y="788"/>
                            </a:lnTo>
                            <a:lnTo>
                              <a:pt x="730" y="786"/>
                            </a:lnTo>
                            <a:lnTo>
                              <a:pt x="716" y="904"/>
                            </a:lnTo>
                            <a:lnTo>
                              <a:pt x="676" y="892"/>
                            </a:lnTo>
                            <a:lnTo>
                              <a:pt x="646" y="1040"/>
                            </a:lnTo>
                            <a:lnTo>
                              <a:pt x="262" y="482"/>
                            </a:lnTo>
                            <a:lnTo>
                              <a:pt x="272" y="454"/>
                            </a:lnTo>
                            <a:lnTo>
                              <a:pt x="262" y="426"/>
                            </a:lnTo>
                            <a:lnTo>
                              <a:pt x="338" y="98"/>
                            </a:lnTo>
                            <a:lnTo>
                              <a:pt x="564" y="144"/>
                            </a:lnTo>
                            <a:lnTo>
                              <a:pt x="566" y="140"/>
                            </a:lnTo>
                            <a:lnTo>
                              <a:pt x="338" y="92"/>
                            </a:lnTo>
                            <a:lnTo>
                              <a:pt x="0" y="0"/>
                            </a:lnTo>
                            <a:lnTo>
                              <a:pt x="0" y="0"/>
                            </a:lnTo>
                            <a:lnTo>
                              <a:pt x="2" y="8"/>
                            </a:lnTo>
                            <a:lnTo>
                              <a:pt x="334" y="98"/>
                            </a:lnTo>
                            <a:lnTo>
                              <a:pt x="256" y="426"/>
                            </a:lnTo>
                            <a:lnTo>
                              <a:pt x="266" y="454"/>
                            </a:lnTo>
                            <a:lnTo>
                              <a:pt x="256" y="482"/>
                            </a:lnTo>
                            <a:lnTo>
                              <a:pt x="644" y="1044"/>
                            </a:lnTo>
                            <a:lnTo>
                              <a:pt x="674" y="1140"/>
                            </a:lnTo>
                            <a:lnTo>
                              <a:pt x="664" y="1150"/>
                            </a:lnTo>
                            <a:lnTo>
                              <a:pt x="614" y="1260"/>
                            </a:lnTo>
                            <a:lnTo>
                              <a:pt x="626" y="1314"/>
                            </a:lnTo>
                            <a:lnTo>
                              <a:pt x="600" y="1354"/>
                            </a:lnTo>
                            <a:lnTo>
                              <a:pt x="604" y="1358"/>
                            </a:lnTo>
                            <a:lnTo>
                              <a:pt x="606" y="1358"/>
                            </a:lnTo>
                            <a:lnTo>
                              <a:pt x="630" y="1316"/>
                            </a:lnTo>
                            <a:lnTo>
                              <a:pt x="618" y="126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94" name="Freeform 289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330" y="1573"/>
                        <a:ext cx="4" cy="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" y="0"/>
                          </a:cxn>
                          <a:cxn ang="0">
                            <a:pos x="2" y="0"/>
                          </a:cxn>
                          <a:cxn ang="0">
                            <a:pos x="0" y="4"/>
                          </a:cxn>
                          <a:cxn ang="0">
                            <a:pos x="4" y="4"/>
                          </a:cxn>
                          <a:cxn ang="0">
                            <a:pos x="4" y="0"/>
                          </a:cxn>
                        </a:cxnLst>
                        <a:rect l="0" t="0" r="r" b="b"/>
                        <a:pathLst>
                          <a:path w="4" h="4">
                            <a:moveTo>
                              <a:pt x="4" y="0"/>
                            </a:moveTo>
                            <a:lnTo>
                              <a:pt x="2" y="0"/>
                            </a:lnTo>
                            <a:lnTo>
                              <a:pt x="0" y="4"/>
                            </a:lnTo>
                            <a:lnTo>
                              <a:pt x="4" y="4"/>
                            </a:lnTo>
                            <a:lnTo>
                              <a:pt x="4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95" name="Freeform 289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568" y="1625"/>
                        <a:ext cx="8" cy="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" y="0"/>
                          </a:cxn>
                          <a:cxn ang="0">
                            <a:pos x="2" y="0"/>
                          </a:cxn>
                          <a:cxn ang="0">
                            <a:pos x="0" y="4"/>
                          </a:cxn>
                          <a:cxn ang="0">
                            <a:pos x="8" y="6"/>
                          </a:cxn>
                          <a:cxn ang="0">
                            <a:pos x="8" y="0"/>
                          </a:cxn>
                        </a:cxnLst>
                        <a:rect l="0" t="0" r="r" b="b"/>
                        <a:pathLst>
                          <a:path w="8" h="6">
                            <a:moveTo>
                              <a:pt x="8" y="0"/>
                            </a:moveTo>
                            <a:lnTo>
                              <a:pt x="2" y="0"/>
                            </a:lnTo>
                            <a:lnTo>
                              <a:pt x="0" y="4"/>
                            </a:lnTo>
                            <a:lnTo>
                              <a:pt x="8" y="6"/>
                            </a:lnTo>
                            <a:lnTo>
                              <a:pt x="8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96" name="Freeform 289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476" y="3155"/>
                        <a:ext cx="4" cy="1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" y="0"/>
                          </a:cxn>
                          <a:cxn ang="0">
                            <a:pos x="4" y="0"/>
                          </a:cxn>
                          <a:cxn ang="0">
                            <a:pos x="0" y="0"/>
                          </a:cxn>
                          <a:cxn ang="0">
                            <a:pos x="4" y="0"/>
                          </a:cxn>
                        </a:cxnLst>
                        <a:rect l="0" t="0" r="r" b="b"/>
                        <a:pathLst>
                          <a:path w="4">
                            <a:moveTo>
                              <a:pt x="4" y="0"/>
                            </a:moveTo>
                            <a:lnTo>
                              <a:pt x="4" y="0"/>
                            </a:lnTo>
                            <a:lnTo>
                              <a:pt x="0" y="0"/>
                            </a:lnTo>
                            <a:lnTo>
                              <a:pt x="4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97" name="Freeform 289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174" y="2981"/>
                        <a:ext cx="2" cy="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" y="4"/>
                          </a:cxn>
                          <a:cxn ang="0">
                            <a:pos x="2" y="2"/>
                          </a:cxn>
                          <a:cxn ang="0">
                            <a:pos x="0" y="0"/>
                          </a:cxn>
                          <a:cxn ang="0">
                            <a:pos x="2" y="4"/>
                          </a:cxn>
                        </a:cxnLst>
                        <a:rect l="0" t="0" r="r" b="b"/>
                        <a:pathLst>
                          <a:path w="2" h="4">
                            <a:moveTo>
                              <a:pt x="2" y="4"/>
                            </a:moveTo>
                            <a:lnTo>
                              <a:pt x="2" y="2"/>
                            </a:lnTo>
                            <a:lnTo>
                              <a:pt x="0" y="0"/>
                            </a:lnTo>
                            <a:lnTo>
                              <a:pt x="2" y="4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98" name="Freeform 289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910" y="3007"/>
                        <a:ext cx="8" cy="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8" y="2"/>
                          </a:cxn>
                          <a:cxn ang="0">
                            <a:pos x="8" y="0"/>
                          </a:cxn>
                          <a:cxn ang="0">
                            <a:pos x="0" y="0"/>
                          </a:cxn>
                          <a:cxn ang="0">
                            <a:pos x="0" y="0"/>
                          </a:cxn>
                        </a:cxnLst>
                        <a:rect l="0" t="0" r="r" b="b"/>
                        <a:pathLst>
                          <a:path w="8" h="2">
                            <a:moveTo>
                              <a:pt x="0" y="0"/>
                            </a:moveTo>
                            <a:lnTo>
                              <a:pt x="8" y="2"/>
                            </a:lnTo>
                            <a:lnTo>
                              <a:pt x="8" y="0"/>
                            </a:lnTo>
                            <a:lnTo>
                              <a:pt x="0" y="0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99" name="Freeform 289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410" y="2759"/>
                        <a:ext cx="92" cy="39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92" y="254"/>
                          </a:cxn>
                          <a:cxn ang="0">
                            <a:pos x="24" y="134"/>
                          </a:cxn>
                          <a:cxn ang="0">
                            <a:pos x="8" y="0"/>
                          </a:cxn>
                          <a:cxn ang="0">
                            <a:pos x="0" y="0"/>
                          </a:cxn>
                          <a:cxn ang="0">
                            <a:pos x="18" y="136"/>
                          </a:cxn>
                          <a:cxn ang="0">
                            <a:pos x="88" y="254"/>
                          </a:cxn>
                          <a:cxn ang="0">
                            <a:pos x="78" y="350"/>
                          </a:cxn>
                          <a:cxn ang="0">
                            <a:pos x="64" y="394"/>
                          </a:cxn>
                          <a:cxn ang="0">
                            <a:pos x="66" y="396"/>
                          </a:cxn>
                          <a:cxn ang="0">
                            <a:pos x="70" y="396"/>
                          </a:cxn>
                          <a:cxn ang="0">
                            <a:pos x="84" y="352"/>
                          </a:cxn>
                          <a:cxn ang="0">
                            <a:pos x="92" y="254"/>
                          </a:cxn>
                        </a:cxnLst>
                        <a:rect l="0" t="0" r="r" b="b"/>
                        <a:pathLst>
                          <a:path w="92" h="396">
                            <a:moveTo>
                              <a:pt x="92" y="254"/>
                            </a:moveTo>
                            <a:lnTo>
                              <a:pt x="24" y="134"/>
                            </a:lnTo>
                            <a:lnTo>
                              <a:pt x="8" y="0"/>
                            </a:lnTo>
                            <a:lnTo>
                              <a:pt x="0" y="0"/>
                            </a:lnTo>
                            <a:lnTo>
                              <a:pt x="18" y="136"/>
                            </a:lnTo>
                            <a:lnTo>
                              <a:pt x="88" y="254"/>
                            </a:lnTo>
                            <a:lnTo>
                              <a:pt x="78" y="350"/>
                            </a:lnTo>
                            <a:lnTo>
                              <a:pt x="64" y="394"/>
                            </a:lnTo>
                            <a:lnTo>
                              <a:pt x="66" y="396"/>
                            </a:lnTo>
                            <a:lnTo>
                              <a:pt x="70" y="396"/>
                            </a:lnTo>
                            <a:lnTo>
                              <a:pt x="84" y="352"/>
                            </a:lnTo>
                            <a:lnTo>
                              <a:pt x="92" y="254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00" name="Rectangle 289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496" y="2219"/>
                        <a:ext cx="1" cy="1"/>
                      </a:xfrm>
                      <a:prstGeom prst="rect">
                        <a:avLst/>
                      </a:pr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01" name="Freeform 290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500" y="1335"/>
                        <a:ext cx="1918" cy="167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038" y="1058"/>
                          </a:cxn>
                          <a:cxn ang="0">
                            <a:pos x="1320" y="1284"/>
                          </a:cxn>
                          <a:cxn ang="0">
                            <a:pos x="1796" y="1340"/>
                          </a:cxn>
                          <a:cxn ang="0">
                            <a:pos x="1910" y="1424"/>
                          </a:cxn>
                          <a:cxn ang="0">
                            <a:pos x="1918" y="1420"/>
                          </a:cxn>
                          <a:cxn ang="0">
                            <a:pos x="1874" y="1366"/>
                          </a:cxn>
                          <a:cxn ang="0">
                            <a:pos x="1864" y="1366"/>
                          </a:cxn>
                          <a:cxn ang="0">
                            <a:pos x="1798" y="1334"/>
                          </a:cxn>
                          <a:cxn ang="0">
                            <a:pos x="1326" y="1280"/>
                          </a:cxn>
                          <a:cxn ang="0">
                            <a:pos x="1058" y="1050"/>
                          </a:cxn>
                          <a:cxn ang="0">
                            <a:pos x="1830" y="954"/>
                          </a:cxn>
                          <a:cxn ang="0">
                            <a:pos x="1138" y="972"/>
                          </a:cxn>
                          <a:cxn ang="0">
                            <a:pos x="1134" y="974"/>
                          </a:cxn>
                          <a:cxn ang="0">
                            <a:pos x="1052" y="974"/>
                          </a:cxn>
                          <a:cxn ang="0">
                            <a:pos x="508" y="498"/>
                          </a:cxn>
                          <a:cxn ang="0">
                            <a:pos x="1128" y="616"/>
                          </a:cxn>
                          <a:cxn ang="0">
                            <a:pos x="1128" y="618"/>
                          </a:cxn>
                          <a:cxn ang="0">
                            <a:pos x="1734" y="610"/>
                          </a:cxn>
                          <a:cxn ang="0">
                            <a:pos x="1726" y="604"/>
                          </a:cxn>
                          <a:cxn ang="0">
                            <a:pos x="1710" y="542"/>
                          </a:cxn>
                          <a:cxn ang="0">
                            <a:pos x="1726" y="604"/>
                          </a:cxn>
                          <a:cxn ang="0">
                            <a:pos x="1126" y="518"/>
                          </a:cxn>
                          <a:cxn ang="0">
                            <a:pos x="972" y="252"/>
                          </a:cxn>
                          <a:cxn ang="0">
                            <a:pos x="972" y="248"/>
                          </a:cxn>
                          <a:cxn ang="0">
                            <a:pos x="976" y="0"/>
                          </a:cxn>
                          <a:cxn ang="0">
                            <a:pos x="974" y="0"/>
                          </a:cxn>
                          <a:cxn ang="0">
                            <a:pos x="966" y="510"/>
                          </a:cxn>
                          <a:cxn ang="0">
                            <a:pos x="316" y="468"/>
                          </a:cxn>
                          <a:cxn ang="0">
                            <a:pos x="342" y="348"/>
                          </a:cxn>
                          <a:cxn ang="0">
                            <a:pos x="336" y="350"/>
                          </a:cxn>
                          <a:cxn ang="0">
                            <a:pos x="500" y="498"/>
                          </a:cxn>
                          <a:cxn ang="0">
                            <a:pos x="0" y="884"/>
                          </a:cxn>
                          <a:cxn ang="0">
                            <a:pos x="452" y="968"/>
                          </a:cxn>
                          <a:cxn ang="0">
                            <a:pos x="418" y="1672"/>
                          </a:cxn>
                          <a:cxn ang="0">
                            <a:pos x="1050" y="982"/>
                          </a:cxn>
                          <a:cxn ang="0">
                            <a:pos x="1030" y="1050"/>
                          </a:cxn>
                          <a:cxn ang="0">
                            <a:pos x="672" y="1602"/>
                          </a:cxn>
                          <a:cxn ang="0">
                            <a:pos x="674" y="1646"/>
                          </a:cxn>
                          <a:cxn ang="0">
                            <a:pos x="676" y="1610"/>
                          </a:cxn>
                        </a:cxnLst>
                        <a:rect l="0" t="0" r="r" b="b"/>
                        <a:pathLst>
                          <a:path w="1918" h="1672">
                            <a:moveTo>
                              <a:pt x="1046" y="1620"/>
                            </a:moveTo>
                            <a:lnTo>
                              <a:pt x="1038" y="1058"/>
                            </a:lnTo>
                            <a:lnTo>
                              <a:pt x="1308" y="1048"/>
                            </a:lnTo>
                            <a:lnTo>
                              <a:pt x="1320" y="1284"/>
                            </a:lnTo>
                            <a:lnTo>
                              <a:pt x="1528" y="1352"/>
                            </a:lnTo>
                            <a:lnTo>
                              <a:pt x="1796" y="1340"/>
                            </a:lnTo>
                            <a:lnTo>
                              <a:pt x="1906" y="1386"/>
                            </a:lnTo>
                            <a:lnTo>
                              <a:pt x="1910" y="1424"/>
                            </a:lnTo>
                            <a:lnTo>
                              <a:pt x="1910" y="1420"/>
                            </a:lnTo>
                            <a:lnTo>
                              <a:pt x="1918" y="1420"/>
                            </a:lnTo>
                            <a:lnTo>
                              <a:pt x="1914" y="1382"/>
                            </a:lnTo>
                            <a:lnTo>
                              <a:pt x="1874" y="1366"/>
                            </a:lnTo>
                            <a:lnTo>
                              <a:pt x="1874" y="1370"/>
                            </a:lnTo>
                            <a:lnTo>
                              <a:pt x="1864" y="1366"/>
                            </a:lnTo>
                            <a:lnTo>
                              <a:pt x="1864" y="1362"/>
                            </a:lnTo>
                            <a:lnTo>
                              <a:pt x="1798" y="1334"/>
                            </a:lnTo>
                            <a:lnTo>
                              <a:pt x="1528" y="1348"/>
                            </a:lnTo>
                            <a:lnTo>
                              <a:pt x="1326" y="1280"/>
                            </a:lnTo>
                            <a:lnTo>
                              <a:pt x="1312" y="1042"/>
                            </a:lnTo>
                            <a:lnTo>
                              <a:pt x="1058" y="1050"/>
                            </a:lnTo>
                            <a:lnTo>
                              <a:pt x="1056" y="982"/>
                            </a:lnTo>
                            <a:lnTo>
                              <a:pt x="1830" y="954"/>
                            </a:lnTo>
                            <a:lnTo>
                              <a:pt x="1828" y="948"/>
                            </a:lnTo>
                            <a:lnTo>
                              <a:pt x="1138" y="972"/>
                            </a:lnTo>
                            <a:lnTo>
                              <a:pt x="1138" y="974"/>
                            </a:lnTo>
                            <a:lnTo>
                              <a:pt x="1134" y="974"/>
                            </a:lnTo>
                            <a:lnTo>
                              <a:pt x="1134" y="972"/>
                            </a:lnTo>
                            <a:lnTo>
                              <a:pt x="1052" y="974"/>
                            </a:lnTo>
                            <a:lnTo>
                              <a:pt x="458" y="964"/>
                            </a:lnTo>
                            <a:lnTo>
                              <a:pt x="508" y="498"/>
                            </a:lnTo>
                            <a:lnTo>
                              <a:pt x="1120" y="524"/>
                            </a:lnTo>
                            <a:lnTo>
                              <a:pt x="1128" y="616"/>
                            </a:lnTo>
                            <a:lnTo>
                              <a:pt x="1128" y="616"/>
                            </a:lnTo>
                            <a:lnTo>
                              <a:pt x="1128" y="618"/>
                            </a:lnTo>
                            <a:lnTo>
                              <a:pt x="1736" y="610"/>
                            </a:lnTo>
                            <a:lnTo>
                              <a:pt x="1734" y="610"/>
                            </a:lnTo>
                            <a:lnTo>
                              <a:pt x="1726" y="610"/>
                            </a:lnTo>
                            <a:lnTo>
                              <a:pt x="1726" y="604"/>
                            </a:lnTo>
                            <a:lnTo>
                              <a:pt x="1732" y="604"/>
                            </a:lnTo>
                            <a:lnTo>
                              <a:pt x="1710" y="542"/>
                            </a:lnTo>
                            <a:lnTo>
                              <a:pt x="1704" y="542"/>
                            </a:lnTo>
                            <a:lnTo>
                              <a:pt x="1726" y="604"/>
                            </a:lnTo>
                            <a:lnTo>
                              <a:pt x="1132" y="612"/>
                            </a:lnTo>
                            <a:lnTo>
                              <a:pt x="1126" y="518"/>
                            </a:lnTo>
                            <a:lnTo>
                              <a:pt x="968" y="514"/>
                            </a:lnTo>
                            <a:lnTo>
                              <a:pt x="972" y="252"/>
                            </a:lnTo>
                            <a:lnTo>
                              <a:pt x="972" y="252"/>
                            </a:lnTo>
                            <a:lnTo>
                              <a:pt x="972" y="248"/>
                            </a:lnTo>
                            <a:lnTo>
                              <a:pt x="972" y="248"/>
                            </a:lnTo>
                            <a:lnTo>
                              <a:pt x="976" y="0"/>
                            </a:lnTo>
                            <a:lnTo>
                              <a:pt x="974" y="0"/>
                            </a:lnTo>
                            <a:lnTo>
                              <a:pt x="974" y="0"/>
                            </a:lnTo>
                            <a:lnTo>
                              <a:pt x="972" y="0"/>
                            </a:lnTo>
                            <a:lnTo>
                              <a:pt x="966" y="510"/>
                            </a:lnTo>
                            <a:lnTo>
                              <a:pt x="508" y="496"/>
                            </a:lnTo>
                            <a:lnTo>
                              <a:pt x="316" y="468"/>
                            </a:lnTo>
                            <a:lnTo>
                              <a:pt x="344" y="348"/>
                            </a:lnTo>
                            <a:lnTo>
                              <a:pt x="342" y="348"/>
                            </a:lnTo>
                            <a:lnTo>
                              <a:pt x="342" y="352"/>
                            </a:lnTo>
                            <a:lnTo>
                              <a:pt x="336" y="350"/>
                            </a:lnTo>
                            <a:lnTo>
                              <a:pt x="312" y="472"/>
                            </a:lnTo>
                            <a:lnTo>
                              <a:pt x="500" y="498"/>
                            </a:lnTo>
                            <a:lnTo>
                              <a:pt x="452" y="964"/>
                            </a:lnTo>
                            <a:lnTo>
                              <a:pt x="0" y="884"/>
                            </a:lnTo>
                            <a:lnTo>
                              <a:pt x="0" y="888"/>
                            </a:lnTo>
                            <a:lnTo>
                              <a:pt x="452" y="968"/>
                            </a:lnTo>
                            <a:lnTo>
                              <a:pt x="410" y="1672"/>
                            </a:lnTo>
                            <a:lnTo>
                              <a:pt x="418" y="1672"/>
                            </a:lnTo>
                            <a:lnTo>
                              <a:pt x="458" y="968"/>
                            </a:lnTo>
                            <a:lnTo>
                              <a:pt x="1050" y="982"/>
                            </a:lnTo>
                            <a:lnTo>
                              <a:pt x="1050" y="1050"/>
                            </a:lnTo>
                            <a:lnTo>
                              <a:pt x="1030" y="1050"/>
                            </a:lnTo>
                            <a:lnTo>
                              <a:pt x="1038" y="1610"/>
                            </a:lnTo>
                            <a:lnTo>
                              <a:pt x="672" y="1602"/>
                            </a:lnTo>
                            <a:lnTo>
                              <a:pt x="670" y="1642"/>
                            </a:lnTo>
                            <a:lnTo>
                              <a:pt x="674" y="1646"/>
                            </a:lnTo>
                            <a:lnTo>
                              <a:pt x="676" y="1648"/>
                            </a:lnTo>
                            <a:lnTo>
                              <a:pt x="676" y="1610"/>
                            </a:lnTo>
                            <a:lnTo>
                              <a:pt x="1046" y="162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02" name="Freeform 290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104" y="1481"/>
                        <a:ext cx="106" cy="39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2" y="136"/>
                          </a:cxn>
                          <a:cxn ang="0">
                            <a:pos x="8" y="0"/>
                          </a:cxn>
                          <a:cxn ang="0">
                            <a:pos x="0" y="2"/>
                          </a:cxn>
                          <a:cxn ang="0">
                            <a:pos x="4" y="140"/>
                          </a:cxn>
                          <a:cxn ang="0">
                            <a:pos x="98" y="394"/>
                          </a:cxn>
                          <a:cxn ang="0">
                            <a:pos x="106" y="394"/>
                          </a:cxn>
                          <a:cxn ang="0">
                            <a:pos x="12" y="136"/>
                          </a:cxn>
                        </a:cxnLst>
                        <a:rect l="0" t="0" r="r" b="b"/>
                        <a:pathLst>
                          <a:path w="106" h="394">
                            <a:moveTo>
                              <a:pt x="12" y="136"/>
                            </a:moveTo>
                            <a:lnTo>
                              <a:pt x="8" y="0"/>
                            </a:lnTo>
                            <a:lnTo>
                              <a:pt x="0" y="2"/>
                            </a:lnTo>
                            <a:lnTo>
                              <a:pt x="4" y="140"/>
                            </a:lnTo>
                            <a:lnTo>
                              <a:pt x="98" y="394"/>
                            </a:lnTo>
                            <a:lnTo>
                              <a:pt x="106" y="394"/>
                            </a:lnTo>
                            <a:lnTo>
                              <a:pt x="12" y="136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03" name="Freeform 290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014" y="847"/>
                        <a:ext cx="98" cy="63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98" y="626"/>
                          </a:cxn>
                          <a:cxn ang="0">
                            <a:pos x="92" y="448"/>
                          </a:cxn>
                          <a:cxn ang="0">
                            <a:pos x="62" y="410"/>
                          </a:cxn>
                          <a:cxn ang="0">
                            <a:pos x="80" y="378"/>
                          </a:cxn>
                          <a:cxn ang="0">
                            <a:pos x="6" y="2"/>
                          </a:cxn>
                          <a:cxn ang="0">
                            <a:pos x="0" y="0"/>
                          </a:cxn>
                          <a:cxn ang="0">
                            <a:pos x="74" y="378"/>
                          </a:cxn>
                          <a:cxn ang="0">
                            <a:pos x="54" y="410"/>
                          </a:cxn>
                          <a:cxn ang="0">
                            <a:pos x="84" y="448"/>
                          </a:cxn>
                          <a:cxn ang="0">
                            <a:pos x="90" y="634"/>
                          </a:cxn>
                          <a:cxn ang="0">
                            <a:pos x="90" y="626"/>
                          </a:cxn>
                          <a:cxn ang="0">
                            <a:pos x="98" y="626"/>
                          </a:cxn>
                        </a:cxnLst>
                        <a:rect l="0" t="0" r="r" b="b"/>
                        <a:pathLst>
                          <a:path w="98" h="634">
                            <a:moveTo>
                              <a:pt x="98" y="626"/>
                            </a:moveTo>
                            <a:lnTo>
                              <a:pt x="92" y="448"/>
                            </a:lnTo>
                            <a:lnTo>
                              <a:pt x="62" y="410"/>
                            </a:lnTo>
                            <a:lnTo>
                              <a:pt x="80" y="378"/>
                            </a:lnTo>
                            <a:lnTo>
                              <a:pt x="6" y="2"/>
                            </a:lnTo>
                            <a:lnTo>
                              <a:pt x="0" y="0"/>
                            </a:lnTo>
                            <a:lnTo>
                              <a:pt x="74" y="378"/>
                            </a:lnTo>
                            <a:lnTo>
                              <a:pt x="54" y="410"/>
                            </a:lnTo>
                            <a:lnTo>
                              <a:pt x="84" y="448"/>
                            </a:lnTo>
                            <a:lnTo>
                              <a:pt x="90" y="634"/>
                            </a:lnTo>
                            <a:lnTo>
                              <a:pt x="90" y="626"/>
                            </a:lnTo>
                            <a:lnTo>
                              <a:pt x="98" y="626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04" name="Rectangle 290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28" y="1951"/>
                        <a:ext cx="1" cy="2"/>
                      </a:xfrm>
                      <a:prstGeom prst="rect">
                        <a:avLst/>
                      </a:pr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05" name="Rectangle 290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34" y="2307"/>
                        <a:ext cx="4" cy="2"/>
                      </a:xfrm>
                      <a:prstGeom prst="rect">
                        <a:avLst/>
                      </a:pr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06" name="Freeform 290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202" y="1875"/>
                        <a:ext cx="8" cy="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2" y="2"/>
                          </a:cxn>
                          <a:cxn ang="0">
                            <a:pos x="8" y="2"/>
                          </a:cxn>
                          <a:cxn ang="0">
                            <a:pos x="8" y="0"/>
                          </a:cxn>
                          <a:cxn ang="0">
                            <a:pos x="0" y="0"/>
                          </a:cxn>
                        </a:cxnLst>
                        <a:rect l="0" t="0" r="r" b="b"/>
                        <a:pathLst>
                          <a:path w="8" h="2">
                            <a:moveTo>
                              <a:pt x="0" y="0"/>
                            </a:moveTo>
                            <a:lnTo>
                              <a:pt x="2" y="2"/>
                            </a:lnTo>
                            <a:lnTo>
                              <a:pt x="8" y="2"/>
                            </a:lnTo>
                            <a:lnTo>
                              <a:pt x="8" y="0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07" name="Freeform 290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836" y="1681"/>
                        <a:ext cx="6" cy="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4"/>
                          </a:cxn>
                          <a:cxn ang="0">
                            <a:pos x="6" y="6"/>
                          </a:cxn>
                          <a:cxn ang="0">
                            <a:pos x="6" y="2"/>
                          </a:cxn>
                          <a:cxn ang="0">
                            <a:pos x="0" y="0"/>
                          </a:cxn>
                          <a:cxn ang="0">
                            <a:pos x="0" y="4"/>
                          </a:cxn>
                        </a:cxnLst>
                        <a:rect l="0" t="0" r="r" b="b"/>
                        <a:pathLst>
                          <a:path w="6" h="6">
                            <a:moveTo>
                              <a:pt x="0" y="4"/>
                            </a:moveTo>
                            <a:lnTo>
                              <a:pt x="6" y="6"/>
                            </a:lnTo>
                            <a:lnTo>
                              <a:pt x="6" y="2"/>
                            </a:lnTo>
                            <a:lnTo>
                              <a:pt x="0" y="0"/>
                            </a:lnTo>
                            <a:lnTo>
                              <a:pt x="0" y="4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08" name="Rectangle 290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472" y="1335"/>
                        <a:ext cx="2" cy="1"/>
                      </a:xfrm>
                      <a:prstGeom prst="rect">
                        <a:avLst/>
                      </a:pr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09" name="Freeform 290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496" y="2219"/>
                        <a:ext cx="4" cy="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0" y="2"/>
                          </a:cxn>
                          <a:cxn ang="0">
                            <a:pos x="4" y="4"/>
                          </a:cxn>
                          <a:cxn ang="0">
                            <a:pos x="4" y="0"/>
                          </a:cxn>
                          <a:cxn ang="0">
                            <a:pos x="0" y="0"/>
                          </a:cxn>
                          <a:cxn ang="0">
                            <a:pos x="0" y="0"/>
                          </a:cxn>
                        </a:cxnLst>
                        <a:rect l="0" t="0" r="r" b="b"/>
                        <a:pathLst>
                          <a:path w="4" h="4">
                            <a:moveTo>
                              <a:pt x="0" y="0"/>
                            </a:moveTo>
                            <a:lnTo>
                              <a:pt x="0" y="2"/>
                            </a:lnTo>
                            <a:lnTo>
                              <a:pt x="4" y="4"/>
                            </a:lnTo>
                            <a:lnTo>
                              <a:pt x="4" y="0"/>
                            </a:lnTo>
                            <a:lnTo>
                              <a:pt x="0" y="0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10" name="Freeform 290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72" y="1581"/>
                        <a:ext cx="644" cy="6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44" y="62"/>
                          </a:cxn>
                          <a:cxn ang="0">
                            <a:pos x="642" y="54"/>
                          </a:cxn>
                          <a:cxn ang="0">
                            <a:pos x="474" y="0"/>
                          </a:cxn>
                          <a:cxn ang="0">
                            <a:pos x="0" y="2"/>
                          </a:cxn>
                          <a:cxn ang="0">
                            <a:pos x="0" y="6"/>
                          </a:cxn>
                          <a:cxn ang="0">
                            <a:pos x="474" y="4"/>
                          </a:cxn>
                          <a:cxn ang="0">
                            <a:pos x="644" y="62"/>
                          </a:cxn>
                        </a:cxnLst>
                        <a:rect l="0" t="0" r="r" b="b"/>
                        <a:pathLst>
                          <a:path w="644" h="62">
                            <a:moveTo>
                              <a:pt x="644" y="62"/>
                            </a:moveTo>
                            <a:lnTo>
                              <a:pt x="642" y="54"/>
                            </a:lnTo>
                            <a:lnTo>
                              <a:pt x="474" y="0"/>
                            </a:lnTo>
                            <a:lnTo>
                              <a:pt x="0" y="2"/>
                            </a:lnTo>
                            <a:lnTo>
                              <a:pt x="0" y="6"/>
                            </a:lnTo>
                            <a:lnTo>
                              <a:pt x="474" y="4"/>
                            </a:lnTo>
                            <a:lnTo>
                              <a:pt x="644" y="6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11" name="Rectangle 291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472" y="1583"/>
                        <a:ext cx="1" cy="4"/>
                      </a:xfrm>
                      <a:prstGeom prst="rect">
                        <a:avLst/>
                      </a:pr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12" name="Freeform 291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896" y="1623"/>
                        <a:ext cx="4" cy="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" y="4"/>
                          </a:cxn>
                          <a:cxn ang="0">
                            <a:pos x="4" y="4"/>
                          </a:cxn>
                          <a:cxn ang="0">
                            <a:pos x="0" y="0"/>
                          </a:cxn>
                          <a:cxn ang="0">
                            <a:pos x="0" y="4"/>
                          </a:cxn>
                          <a:cxn ang="0">
                            <a:pos x="2" y="6"/>
                          </a:cxn>
                          <a:cxn ang="0">
                            <a:pos x="4" y="4"/>
                          </a:cxn>
                        </a:cxnLst>
                        <a:rect l="0" t="0" r="r" b="b"/>
                        <a:pathLst>
                          <a:path w="4" h="6">
                            <a:moveTo>
                              <a:pt x="4" y="4"/>
                            </a:moveTo>
                            <a:lnTo>
                              <a:pt x="4" y="4"/>
                            </a:lnTo>
                            <a:lnTo>
                              <a:pt x="0" y="0"/>
                            </a:lnTo>
                            <a:lnTo>
                              <a:pt x="0" y="4"/>
                            </a:lnTo>
                            <a:lnTo>
                              <a:pt x="2" y="6"/>
                            </a:lnTo>
                            <a:lnTo>
                              <a:pt x="4" y="4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13" name="Freeform 291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440" y="1043"/>
                        <a:ext cx="6" cy="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" y="0"/>
                          </a:cxn>
                          <a:cxn ang="0">
                            <a:pos x="0" y="4"/>
                          </a:cxn>
                          <a:cxn ang="0">
                            <a:pos x="0" y="6"/>
                          </a:cxn>
                          <a:cxn ang="0">
                            <a:pos x="4" y="6"/>
                          </a:cxn>
                          <a:cxn ang="0">
                            <a:pos x="6" y="0"/>
                          </a:cxn>
                        </a:cxnLst>
                        <a:rect l="0" t="0" r="r" b="b"/>
                        <a:pathLst>
                          <a:path w="6" h="6">
                            <a:moveTo>
                              <a:pt x="6" y="0"/>
                            </a:moveTo>
                            <a:lnTo>
                              <a:pt x="0" y="4"/>
                            </a:lnTo>
                            <a:lnTo>
                              <a:pt x="0" y="6"/>
                            </a:lnTo>
                            <a:lnTo>
                              <a:pt x="4" y="6"/>
                            </a:lnTo>
                            <a:lnTo>
                              <a:pt x="6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14" name="Freeform 291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362" y="1049"/>
                        <a:ext cx="576" cy="118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130"/>
                          </a:cxn>
                          <a:cxn ang="0">
                            <a:pos x="30" y="268"/>
                          </a:cxn>
                          <a:cxn ang="0">
                            <a:pos x="168" y="352"/>
                          </a:cxn>
                          <a:cxn ang="0">
                            <a:pos x="178" y="410"/>
                          </a:cxn>
                          <a:cxn ang="0">
                            <a:pos x="194" y="484"/>
                          </a:cxn>
                          <a:cxn ang="0">
                            <a:pos x="266" y="554"/>
                          </a:cxn>
                          <a:cxn ang="0">
                            <a:pos x="274" y="610"/>
                          </a:cxn>
                          <a:cxn ang="0">
                            <a:pos x="214" y="676"/>
                          </a:cxn>
                          <a:cxn ang="0">
                            <a:pos x="234" y="716"/>
                          </a:cxn>
                          <a:cxn ang="0">
                            <a:pos x="194" y="786"/>
                          </a:cxn>
                          <a:cxn ang="0">
                            <a:pos x="194" y="816"/>
                          </a:cxn>
                          <a:cxn ang="0">
                            <a:pos x="196" y="816"/>
                          </a:cxn>
                          <a:cxn ang="0">
                            <a:pos x="196" y="820"/>
                          </a:cxn>
                          <a:cxn ang="0">
                            <a:pos x="194" y="820"/>
                          </a:cxn>
                          <a:cxn ang="0">
                            <a:pos x="194" y="834"/>
                          </a:cxn>
                          <a:cxn ang="0">
                            <a:pos x="292" y="960"/>
                          </a:cxn>
                          <a:cxn ang="0">
                            <a:pos x="324" y="960"/>
                          </a:cxn>
                          <a:cxn ang="0">
                            <a:pos x="324" y="1040"/>
                          </a:cxn>
                          <a:cxn ang="0">
                            <a:pos x="404" y="1098"/>
                          </a:cxn>
                          <a:cxn ang="0">
                            <a:pos x="434" y="1180"/>
                          </a:cxn>
                          <a:cxn ang="0">
                            <a:pos x="456" y="1136"/>
                          </a:cxn>
                          <a:cxn ang="0">
                            <a:pos x="506" y="1162"/>
                          </a:cxn>
                          <a:cxn ang="0">
                            <a:pos x="548" y="1106"/>
                          </a:cxn>
                          <a:cxn ang="0">
                            <a:pos x="560" y="1024"/>
                          </a:cxn>
                          <a:cxn ang="0">
                            <a:pos x="576" y="942"/>
                          </a:cxn>
                          <a:cxn ang="0">
                            <a:pos x="538" y="578"/>
                          </a:cxn>
                          <a:cxn ang="0">
                            <a:pos x="536" y="580"/>
                          </a:cxn>
                          <a:cxn ang="0">
                            <a:pos x="534" y="578"/>
                          </a:cxn>
                          <a:cxn ang="0">
                            <a:pos x="574" y="942"/>
                          </a:cxn>
                          <a:cxn ang="0">
                            <a:pos x="554" y="1024"/>
                          </a:cxn>
                          <a:cxn ang="0">
                            <a:pos x="546" y="1106"/>
                          </a:cxn>
                          <a:cxn ang="0">
                            <a:pos x="506" y="1158"/>
                          </a:cxn>
                          <a:cxn ang="0">
                            <a:pos x="456" y="1130"/>
                          </a:cxn>
                          <a:cxn ang="0">
                            <a:pos x="434" y="1172"/>
                          </a:cxn>
                          <a:cxn ang="0">
                            <a:pos x="406" y="1094"/>
                          </a:cxn>
                          <a:cxn ang="0">
                            <a:pos x="328" y="1040"/>
                          </a:cxn>
                          <a:cxn ang="0">
                            <a:pos x="328" y="956"/>
                          </a:cxn>
                          <a:cxn ang="0">
                            <a:pos x="294" y="956"/>
                          </a:cxn>
                          <a:cxn ang="0">
                            <a:pos x="198" y="834"/>
                          </a:cxn>
                          <a:cxn ang="0">
                            <a:pos x="198" y="786"/>
                          </a:cxn>
                          <a:cxn ang="0">
                            <a:pos x="240" y="716"/>
                          </a:cxn>
                          <a:cxn ang="0">
                            <a:pos x="220" y="676"/>
                          </a:cxn>
                          <a:cxn ang="0">
                            <a:pos x="276" y="610"/>
                          </a:cxn>
                          <a:cxn ang="0">
                            <a:pos x="268" y="550"/>
                          </a:cxn>
                          <a:cxn ang="0">
                            <a:pos x="198" y="484"/>
                          </a:cxn>
                          <a:cxn ang="0">
                            <a:pos x="170" y="350"/>
                          </a:cxn>
                          <a:cxn ang="0">
                            <a:pos x="32" y="268"/>
                          </a:cxn>
                          <a:cxn ang="0">
                            <a:pos x="4" y="134"/>
                          </a:cxn>
                          <a:cxn ang="0">
                            <a:pos x="40" y="92"/>
                          </a:cxn>
                          <a:cxn ang="0">
                            <a:pos x="82" y="0"/>
                          </a:cxn>
                          <a:cxn ang="0">
                            <a:pos x="78" y="0"/>
                          </a:cxn>
                          <a:cxn ang="0">
                            <a:pos x="40" y="88"/>
                          </a:cxn>
                          <a:cxn ang="0">
                            <a:pos x="0" y="130"/>
                          </a:cxn>
                        </a:cxnLst>
                        <a:rect l="0" t="0" r="r" b="b"/>
                        <a:pathLst>
                          <a:path w="576" h="1180">
                            <a:moveTo>
                              <a:pt x="0" y="130"/>
                            </a:moveTo>
                            <a:lnTo>
                              <a:pt x="30" y="268"/>
                            </a:lnTo>
                            <a:lnTo>
                              <a:pt x="168" y="352"/>
                            </a:lnTo>
                            <a:lnTo>
                              <a:pt x="178" y="410"/>
                            </a:lnTo>
                            <a:lnTo>
                              <a:pt x="194" y="484"/>
                            </a:lnTo>
                            <a:lnTo>
                              <a:pt x="266" y="554"/>
                            </a:lnTo>
                            <a:lnTo>
                              <a:pt x="274" y="610"/>
                            </a:lnTo>
                            <a:lnTo>
                              <a:pt x="214" y="676"/>
                            </a:lnTo>
                            <a:lnTo>
                              <a:pt x="234" y="716"/>
                            </a:lnTo>
                            <a:lnTo>
                              <a:pt x="194" y="786"/>
                            </a:lnTo>
                            <a:lnTo>
                              <a:pt x="194" y="816"/>
                            </a:lnTo>
                            <a:lnTo>
                              <a:pt x="196" y="816"/>
                            </a:lnTo>
                            <a:lnTo>
                              <a:pt x="196" y="820"/>
                            </a:lnTo>
                            <a:lnTo>
                              <a:pt x="194" y="820"/>
                            </a:lnTo>
                            <a:lnTo>
                              <a:pt x="194" y="834"/>
                            </a:lnTo>
                            <a:lnTo>
                              <a:pt x="292" y="960"/>
                            </a:lnTo>
                            <a:lnTo>
                              <a:pt x="324" y="960"/>
                            </a:lnTo>
                            <a:lnTo>
                              <a:pt x="324" y="1040"/>
                            </a:lnTo>
                            <a:lnTo>
                              <a:pt x="404" y="1098"/>
                            </a:lnTo>
                            <a:lnTo>
                              <a:pt x="434" y="1180"/>
                            </a:lnTo>
                            <a:lnTo>
                              <a:pt x="456" y="1136"/>
                            </a:lnTo>
                            <a:lnTo>
                              <a:pt x="506" y="1162"/>
                            </a:lnTo>
                            <a:lnTo>
                              <a:pt x="548" y="1106"/>
                            </a:lnTo>
                            <a:lnTo>
                              <a:pt x="560" y="1024"/>
                            </a:lnTo>
                            <a:lnTo>
                              <a:pt x="576" y="942"/>
                            </a:lnTo>
                            <a:lnTo>
                              <a:pt x="538" y="578"/>
                            </a:lnTo>
                            <a:lnTo>
                              <a:pt x="536" y="580"/>
                            </a:lnTo>
                            <a:lnTo>
                              <a:pt x="534" y="578"/>
                            </a:lnTo>
                            <a:lnTo>
                              <a:pt x="574" y="942"/>
                            </a:lnTo>
                            <a:lnTo>
                              <a:pt x="554" y="1024"/>
                            </a:lnTo>
                            <a:lnTo>
                              <a:pt x="546" y="1106"/>
                            </a:lnTo>
                            <a:lnTo>
                              <a:pt x="506" y="1158"/>
                            </a:lnTo>
                            <a:lnTo>
                              <a:pt x="456" y="1130"/>
                            </a:lnTo>
                            <a:lnTo>
                              <a:pt x="434" y="1172"/>
                            </a:lnTo>
                            <a:lnTo>
                              <a:pt x="406" y="1094"/>
                            </a:lnTo>
                            <a:lnTo>
                              <a:pt x="328" y="1040"/>
                            </a:lnTo>
                            <a:lnTo>
                              <a:pt x="328" y="956"/>
                            </a:lnTo>
                            <a:lnTo>
                              <a:pt x="294" y="956"/>
                            </a:lnTo>
                            <a:lnTo>
                              <a:pt x="198" y="834"/>
                            </a:lnTo>
                            <a:lnTo>
                              <a:pt x="198" y="786"/>
                            </a:lnTo>
                            <a:lnTo>
                              <a:pt x="240" y="716"/>
                            </a:lnTo>
                            <a:lnTo>
                              <a:pt x="220" y="676"/>
                            </a:lnTo>
                            <a:lnTo>
                              <a:pt x="276" y="610"/>
                            </a:lnTo>
                            <a:lnTo>
                              <a:pt x="268" y="550"/>
                            </a:lnTo>
                            <a:lnTo>
                              <a:pt x="198" y="484"/>
                            </a:lnTo>
                            <a:lnTo>
                              <a:pt x="170" y="350"/>
                            </a:lnTo>
                            <a:lnTo>
                              <a:pt x="32" y="268"/>
                            </a:lnTo>
                            <a:lnTo>
                              <a:pt x="4" y="134"/>
                            </a:lnTo>
                            <a:lnTo>
                              <a:pt x="40" y="92"/>
                            </a:lnTo>
                            <a:lnTo>
                              <a:pt x="82" y="0"/>
                            </a:lnTo>
                            <a:lnTo>
                              <a:pt x="78" y="0"/>
                            </a:lnTo>
                            <a:lnTo>
                              <a:pt x="40" y="88"/>
                            </a:lnTo>
                            <a:lnTo>
                              <a:pt x="0" y="13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15" name="Rectangle 291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556" y="1865"/>
                        <a:ext cx="2" cy="4"/>
                      </a:xfrm>
                      <a:prstGeom prst="rect">
                        <a:avLst/>
                      </a:pr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16" name="Freeform 291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112" y="1457"/>
                        <a:ext cx="428" cy="2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28" y="6"/>
                          </a:cxn>
                          <a:cxn ang="0">
                            <a:pos x="426" y="0"/>
                          </a:cxn>
                          <a:cxn ang="0">
                            <a:pos x="0" y="16"/>
                          </a:cxn>
                          <a:cxn ang="0">
                            <a:pos x="0" y="24"/>
                          </a:cxn>
                          <a:cxn ang="0">
                            <a:pos x="428" y="6"/>
                          </a:cxn>
                        </a:cxnLst>
                        <a:rect l="0" t="0" r="r" b="b"/>
                        <a:pathLst>
                          <a:path w="428" h="24">
                            <a:moveTo>
                              <a:pt x="428" y="6"/>
                            </a:moveTo>
                            <a:lnTo>
                              <a:pt x="426" y="0"/>
                            </a:lnTo>
                            <a:lnTo>
                              <a:pt x="0" y="16"/>
                            </a:lnTo>
                            <a:lnTo>
                              <a:pt x="0" y="24"/>
                            </a:lnTo>
                            <a:lnTo>
                              <a:pt x="428" y="6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17" name="Freeform 291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104" y="1481"/>
                        <a:ext cx="1" cy="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2"/>
                          </a:cxn>
                          <a:cxn ang="0">
                            <a:pos x="0" y="2"/>
                          </a:cxn>
                          <a:cxn ang="0">
                            <a:pos x="0" y="0"/>
                          </a:cxn>
                          <a:cxn ang="0">
                            <a:pos x="0" y="2"/>
                          </a:cxn>
                        </a:cxnLst>
                        <a:rect l="0" t="0" r="r" b="b"/>
                        <a:pathLst>
                          <a:path h="2">
                            <a:moveTo>
                              <a:pt x="0" y="2"/>
                            </a:moveTo>
                            <a:lnTo>
                              <a:pt x="0" y="2"/>
                            </a:lnTo>
                            <a:lnTo>
                              <a:pt x="0" y="0"/>
                            </a:lnTo>
                            <a:lnTo>
                              <a:pt x="0" y="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18" name="Freeform 291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104" y="1473"/>
                        <a:ext cx="8" cy="1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" y="0"/>
                          </a:cxn>
                          <a:cxn ang="0">
                            <a:pos x="0" y="0"/>
                          </a:cxn>
                          <a:cxn ang="0">
                            <a:pos x="0" y="8"/>
                          </a:cxn>
                          <a:cxn ang="0">
                            <a:pos x="0" y="10"/>
                          </a:cxn>
                          <a:cxn ang="0">
                            <a:pos x="8" y="8"/>
                          </a:cxn>
                          <a:cxn ang="0">
                            <a:pos x="8" y="0"/>
                          </a:cxn>
                        </a:cxnLst>
                        <a:rect l="0" t="0" r="r" b="b"/>
                        <a:pathLst>
                          <a:path w="8" h="10">
                            <a:moveTo>
                              <a:pt x="8" y="0"/>
                            </a:moveTo>
                            <a:lnTo>
                              <a:pt x="0" y="0"/>
                            </a:lnTo>
                            <a:lnTo>
                              <a:pt x="0" y="8"/>
                            </a:lnTo>
                            <a:lnTo>
                              <a:pt x="0" y="10"/>
                            </a:lnTo>
                            <a:lnTo>
                              <a:pt x="8" y="8"/>
                            </a:lnTo>
                            <a:lnTo>
                              <a:pt x="8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19" name="Freeform 291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74" y="1229"/>
                        <a:ext cx="612" cy="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12" y="0"/>
                          </a:cxn>
                          <a:cxn ang="0">
                            <a:pos x="0" y="2"/>
                          </a:cxn>
                          <a:cxn ang="0">
                            <a:pos x="0" y="6"/>
                          </a:cxn>
                          <a:cxn ang="0">
                            <a:pos x="610" y="4"/>
                          </a:cxn>
                          <a:cxn ang="0">
                            <a:pos x="612" y="0"/>
                          </a:cxn>
                        </a:cxnLst>
                        <a:rect l="0" t="0" r="r" b="b"/>
                        <a:pathLst>
                          <a:path w="612" h="6">
                            <a:moveTo>
                              <a:pt x="612" y="0"/>
                            </a:moveTo>
                            <a:lnTo>
                              <a:pt x="0" y="2"/>
                            </a:lnTo>
                            <a:lnTo>
                              <a:pt x="0" y="6"/>
                            </a:lnTo>
                            <a:lnTo>
                              <a:pt x="610" y="4"/>
                            </a:lnTo>
                            <a:lnTo>
                              <a:pt x="612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20" name="Rectangle 291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472" y="1231"/>
                        <a:ext cx="2" cy="4"/>
                      </a:xfrm>
                      <a:prstGeom prst="rect">
                        <a:avLst/>
                      </a:pr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21" name="Freeform 292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808" y="1181"/>
                        <a:ext cx="14" cy="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" y="4"/>
                          </a:cxn>
                          <a:cxn ang="0">
                            <a:pos x="14" y="4"/>
                          </a:cxn>
                          <a:cxn ang="0">
                            <a:pos x="4" y="0"/>
                          </a:cxn>
                          <a:cxn ang="0">
                            <a:pos x="0" y="0"/>
                          </a:cxn>
                          <a:cxn ang="0">
                            <a:pos x="0" y="4"/>
                          </a:cxn>
                          <a:cxn ang="0">
                            <a:pos x="4" y="4"/>
                          </a:cxn>
                        </a:cxnLst>
                        <a:rect l="0" t="0" r="r" b="b"/>
                        <a:pathLst>
                          <a:path w="14" h="4">
                            <a:moveTo>
                              <a:pt x="4" y="4"/>
                            </a:moveTo>
                            <a:lnTo>
                              <a:pt x="14" y="4"/>
                            </a:lnTo>
                            <a:lnTo>
                              <a:pt x="4" y="0"/>
                            </a:lnTo>
                            <a:lnTo>
                              <a:pt x="0" y="0"/>
                            </a:lnTo>
                            <a:lnTo>
                              <a:pt x="0" y="4"/>
                            </a:lnTo>
                            <a:lnTo>
                              <a:pt x="4" y="4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22" name="Freeform 292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540" y="1063"/>
                        <a:ext cx="272" cy="12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30" y="84"/>
                          </a:cxn>
                          <a:cxn ang="0">
                            <a:pos x="240" y="122"/>
                          </a:cxn>
                          <a:cxn ang="0">
                            <a:pos x="272" y="122"/>
                          </a:cxn>
                          <a:cxn ang="0">
                            <a:pos x="268" y="122"/>
                          </a:cxn>
                          <a:cxn ang="0">
                            <a:pos x="268" y="118"/>
                          </a:cxn>
                          <a:cxn ang="0">
                            <a:pos x="242" y="118"/>
                          </a:cxn>
                          <a:cxn ang="0">
                            <a:pos x="236" y="80"/>
                          </a:cxn>
                          <a:cxn ang="0">
                            <a:pos x="24" y="52"/>
                          </a:cxn>
                          <a:cxn ang="0">
                            <a:pos x="6" y="0"/>
                          </a:cxn>
                          <a:cxn ang="0">
                            <a:pos x="0" y="0"/>
                          </a:cxn>
                          <a:cxn ang="0">
                            <a:pos x="22" y="58"/>
                          </a:cxn>
                          <a:cxn ang="0">
                            <a:pos x="230" y="84"/>
                          </a:cxn>
                        </a:cxnLst>
                        <a:rect l="0" t="0" r="r" b="b"/>
                        <a:pathLst>
                          <a:path w="272" h="122">
                            <a:moveTo>
                              <a:pt x="230" y="84"/>
                            </a:moveTo>
                            <a:lnTo>
                              <a:pt x="240" y="122"/>
                            </a:lnTo>
                            <a:lnTo>
                              <a:pt x="272" y="122"/>
                            </a:lnTo>
                            <a:lnTo>
                              <a:pt x="268" y="122"/>
                            </a:lnTo>
                            <a:lnTo>
                              <a:pt x="268" y="118"/>
                            </a:lnTo>
                            <a:lnTo>
                              <a:pt x="242" y="118"/>
                            </a:lnTo>
                            <a:lnTo>
                              <a:pt x="236" y="80"/>
                            </a:lnTo>
                            <a:lnTo>
                              <a:pt x="24" y="52"/>
                            </a:lnTo>
                            <a:lnTo>
                              <a:pt x="6" y="0"/>
                            </a:lnTo>
                            <a:lnTo>
                              <a:pt x="0" y="0"/>
                            </a:lnTo>
                            <a:lnTo>
                              <a:pt x="22" y="58"/>
                            </a:lnTo>
                            <a:lnTo>
                              <a:pt x="230" y="84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23" name="Freeform 292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232" y="1939"/>
                        <a:ext cx="142" cy="76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8" y="66"/>
                          </a:cxn>
                          <a:cxn ang="0">
                            <a:pos x="46" y="0"/>
                          </a:cxn>
                          <a:cxn ang="0">
                            <a:pos x="0" y="0"/>
                          </a:cxn>
                          <a:cxn ang="0">
                            <a:pos x="2" y="6"/>
                          </a:cxn>
                          <a:cxn ang="0">
                            <a:pos x="38" y="6"/>
                          </a:cxn>
                          <a:cxn ang="0">
                            <a:pos x="22" y="68"/>
                          </a:cxn>
                          <a:cxn ang="0">
                            <a:pos x="76" y="96"/>
                          </a:cxn>
                          <a:cxn ang="0">
                            <a:pos x="96" y="344"/>
                          </a:cxn>
                          <a:cxn ang="0">
                            <a:pos x="102" y="344"/>
                          </a:cxn>
                          <a:cxn ang="0">
                            <a:pos x="100" y="350"/>
                          </a:cxn>
                          <a:cxn ang="0">
                            <a:pos x="98" y="350"/>
                          </a:cxn>
                          <a:cxn ang="0">
                            <a:pos x="132" y="758"/>
                          </a:cxn>
                          <a:cxn ang="0">
                            <a:pos x="142" y="762"/>
                          </a:cxn>
                          <a:cxn ang="0">
                            <a:pos x="110" y="404"/>
                          </a:cxn>
                          <a:cxn ang="0">
                            <a:pos x="106" y="404"/>
                          </a:cxn>
                          <a:cxn ang="0">
                            <a:pos x="106" y="400"/>
                          </a:cxn>
                          <a:cxn ang="0">
                            <a:pos x="110" y="400"/>
                          </a:cxn>
                          <a:cxn ang="0">
                            <a:pos x="82" y="90"/>
                          </a:cxn>
                          <a:cxn ang="0">
                            <a:pos x="28" y="66"/>
                          </a:cxn>
                        </a:cxnLst>
                        <a:rect l="0" t="0" r="r" b="b"/>
                        <a:pathLst>
                          <a:path w="142" h="762">
                            <a:moveTo>
                              <a:pt x="28" y="66"/>
                            </a:moveTo>
                            <a:lnTo>
                              <a:pt x="46" y="0"/>
                            </a:lnTo>
                            <a:lnTo>
                              <a:pt x="0" y="0"/>
                            </a:lnTo>
                            <a:lnTo>
                              <a:pt x="2" y="6"/>
                            </a:lnTo>
                            <a:lnTo>
                              <a:pt x="38" y="6"/>
                            </a:lnTo>
                            <a:lnTo>
                              <a:pt x="22" y="68"/>
                            </a:lnTo>
                            <a:lnTo>
                              <a:pt x="76" y="96"/>
                            </a:lnTo>
                            <a:lnTo>
                              <a:pt x="96" y="344"/>
                            </a:lnTo>
                            <a:lnTo>
                              <a:pt x="102" y="344"/>
                            </a:lnTo>
                            <a:lnTo>
                              <a:pt x="100" y="350"/>
                            </a:lnTo>
                            <a:lnTo>
                              <a:pt x="98" y="350"/>
                            </a:lnTo>
                            <a:lnTo>
                              <a:pt x="132" y="758"/>
                            </a:lnTo>
                            <a:lnTo>
                              <a:pt x="142" y="762"/>
                            </a:lnTo>
                            <a:lnTo>
                              <a:pt x="110" y="404"/>
                            </a:lnTo>
                            <a:lnTo>
                              <a:pt x="106" y="404"/>
                            </a:lnTo>
                            <a:lnTo>
                              <a:pt x="106" y="400"/>
                            </a:lnTo>
                            <a:lnTo>
                              <a:pt x="110" y="400"/>
                            </a:lnTo>
                            <a:lnTo>
                              <a:pt x="82" y="90"/>
                            </a:lnTo>
                            <a:lnTo>
                              <a:pt x="28" y="66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24" name="Freeform 292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364" y="2697"/>
                        <a:ext cx="10" cy="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4"/>
                          </a:cxn>
                          <a:cxn ang="0">
                            <a:pos x="10" y="8"/>
                          </a:cxn>
                          <a:cxn ang="0">
                            <a:pos x="10" y="4"/>
                          </a:cxn>
                          <a:cxn ang="0">
                            <a:pos x="0" y="0"/>
                          </a:cxn>
                          <a:cxn ang="0">
                            <a:pos x="0" y="4"/>
                          </a:cxn>
                        </a:cxnLst>
                        <a:rect l="0" t="0" r="r" b="b"/>
                        <a:pathLst>
                          <a:path w="10" h="8">
                            <a:moveTo>
                              <a:pt x="0" y="4"/>
                            </a:moveTo>
                            <a:lnTo>
                              <a:pt x="10" y="8"/>
                            </a:lnTo>
                            <a:lnTo>
                              <a:pt x="10" y="4"/>
                            </a:lnTo>
                            <a:lnTo>
                              <a:pt x="0" y="0"/>
                            </a:lnTo>
                            <a:lnTo>
                              <a:pt x="0" y="4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25" name="Freeform 292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328" y="2283"/>
                        <a:ext cx="6" cy="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" y="0"/>
                          </a:cxn>
                          <a:cxn ang="0">
                            <a:pos x="0" y="0"/>
                          </a:cxn>
                          <a:cxn ang="0">
                            <a:pos x="2" y="6"/>
                          </a:cxn>
                          <a:cxn ang="0">
                            <a:pos x="4" y="6"/>
                          </a:cxn>
                          <a:cxn ang="0">
                            <a:pos x="6" y="0"/>
                          </a:cxn>
                        </a:cxnLst>
                        <a:rect l="0" t="0" r="r" b="b"/>
                        <a:pathLst>
                          <a:path w="6" h="6">
                            <a:moveTo>
                              <a:pt x="6" y="0"/>
                            </a:moveTo>
                            <a:lnTo>
                              <a:pt x="0" y="0"/>
                            </a:lnTo>
                            <a:lnTo>
                              <a:pt x="2" y="6"/>
                            </a:lnTo>
                            <a:lnTo>
                              <a:pt x="4" y="6"/>
                            </a:lnTo>
                            <a:lnTo>
                              <a:pt x="6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26" name="Freeform 292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226" y="1939"/>
                        <a:ext cx="8" cy="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0" y="6"/>
                          </a:cxn>
                          <a:cxn ang="0">
                            <a:pos x="8" y="6"/>
                          </a:cxn>
                          <a:cxn ang="0">
                            <a:pos x="6" y="0"/>
                          </a:cxn>
                          <a:cxn ang="0">
                            <a:pos x="0" y="0"/>
                          </a:cxn>
                        </a:cxnLst>
                        <a:rect l="0" t="0" r="r" b="b"/>
                        <a:pathLst>
                          <a:path w="8" h="6">
                            <a:moveTo>
                              <a:pt x="0" y="0"/>
                            </a:moveTo>
                            <a:lnTo>
                              <a:pt x="0" y="6"/>
                            </a:lnTo>
                            <a:lnTo>
                              <a:pt x="8" y="6"/>
                            </a:lnTo>
                            <a:lnTo>
                              <a:pt x="6" y="0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27" name="Freeform 292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076" y="1971"/>
                        <a:ext cx="4" cy="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" y="4"/>
                          </a:cxn>
                          <a:cxn ang="0">
                            <a:pos x="2" y="0"/>
                          </a:cxn>
                          <a:cxn ang="0">
                            <a:pos x="0" y="0"/>
                          </a:cxn>
                          <a:cxn ang="0">
                            <a:pos x="2" y="4"/>
                          </a:cxn>
                          <a:cxn ang="0">
                            <a:pos x="4" y="4"/>
                          </a:cxn>
                        </a:cxnLst>
                        <a:rect l="0" t="0" r="r" b="b"/>
                        <a:pathLst>
                          <a:path w="4" h="4">
                            <a:moveTo>
                              <a:pt x="4" y="4"/>
                            </a:moveTo>
                            <a:lnTo>
                              <a:pt x="2" y="0"/>
                            </a:lnTo>
                            <a:lnTo>
                              <a:pt x="0" y="0"/>
                            </a:lnTo>
                            <a:lnTo>
                              <a:pt x="2" y="4"/>
                            </a:lnTo>
                            <a:lnTo>
                              <a:pt x="4" y="4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28" name="Freeform 292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342" y="1971"/>
                        <a:ext cx="1736" cy="41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024" y="202"/>
                          </a:cxn>
                          <a:cxn ang="0">
                            <a:pos x="1022" y="206"/>
                          </a:cxn>
                          <a:cxn ang="0">
                            <a:pos x="1014" y="210"/>
                          </a:cxn>
                          <a:cxn ang="0">
                            <a:pos x="1018" y="204"/>
                          </a:cxn>
                          <a:cxn ang="0">
                            <a:pos x="756" y="258"/>
                          </a:cxn>
                          <a:cxn ang="0">
                            <a:pos x="476" y="304"/>
                          </a:cxn>
                          <a:cxn ang="0">
                            <a:pos x="454" y="308"/>
                          </a:cxn>
                          <a:cxn ang="0">
                            <a:pos x="454" y="402"/>
                          </a:cxn>
                          <a:cxn ang="0">
                            <a:pos x="374" y="408"/>
                          </a:cxn>
                          <a:cxn ang="0">
                            <a:pos x="390" y="360"/>
                          </a:cxn>
                          <a:cxn ang="0">
                            <a:pos x="0" y="368"/>
                          </a:cxn>
                          <a:cxn ang="0">
                            <a:pos x="0" y="372"/>
                          </a:cxn>
                          <a:cxn ang="0">
                            <a:pos x="384" y="364"/>
                          </a:cxn>
                          <a:cxn ang="0">
                            <a:pos x="366" y="412"/>
                          </a:cxn>
                          <a:cxn ang="0">
                            <a:pos x="450" y="406"/>
                          </a:cxn>
                          <a:cxn ang="0">
                            <a:pos x="450" y="404"/>
                          </a:cxn>
                          <a:cxn ang="0">
                            <a:pos x="454" y="404"/>
                          </a:cxn>
                          <a:cxn ang="0">
                            <a:pos x="454" y="406"/>
                          </a:cxn>
                          <a:cxn ang="0">
                            <a:pos x="456" y="406"/>
                          </a:cxn>
                          <a:cxn ang="0">
                            <a:pos x="456" y="310"/>
                          </a:cxn>
                          <a:cxn ang="0">
                            <a:pos x="478" y="310"/>
                          </a:cxn>
                          <a:cxn ang="0">
                            <a:pos x="756" y="264"/>
                          </a:cxn>
                          <a:cxn ang="0">
                            <a:pos x="1186" y="176"/>
                          </a:cxn>
                          <a:cxn ang="0">
                            <a:pos x="1186" y="176"/>
                          </a:cxn>
                          <a:cxn ang="0">
                            <a:pos x="1188" y="174"/>
                          </a:cxn>
                          <a:cxn ang="0">
                            <a:pos x="1192" y="172"/>
                          </a:cxn>
                          <a:cxn ang="0">
                            <a:pos x="1190" y="174"/>
                          </a:cxn>
                          <a:cxn ang="0">
                            <a:pos x="1736" y="4"/>
                          </a:cxn>
                          <a:cxn ang="0">
                            <a:pos x="1734" y="0"/>
                          </a:cxn>
                          <a:cxn ang="0">
                            <a:pos x="1188" y="172"/>
                          </a:cxn>
                          <a:cxn ang="0">
                            <a:pos x="1024" y="202"/>
                          </a:cxn>
                        </a:cxnLst>
                        <a:rect l="0" t="0" r="r" b="b"/>
                        <a:pathLst>
                          <a:path w="1736" h="412">
                            <a:moveTo>
                              <a:pt x="1024" y="202"/>
                            </a:moveTo>
                            <a:lnTo>
                              <a:pt x="1022" y="206"/>
                            </a:lnTo>
                            <a:lnTo>
                              <a:pt x="1014" y="210"/>
                            </a:lnTo>
                            <a:lnTo>
                              <a:pt x="1018" y="204"/>
                            </a:lnTo>
                            <a:lnTo>
                              <a:pt x="756" y="258"/>
                            </a:lnTo>
                            <a:lnTo>
                              <a:pt x="476" y="304"/>
                            </a:lnTo>
                            <a:lnTo>
                              <a:pt x="454" y="308"/>
                            </a:lnTo>
                            <a:lnTo>
                              <a:pt x="454" y="402"/>
                            </a:lnTo>
                            <a:lnTo>
                              <a:pt x="374" y="408"/>
                            </a:lnTo>
                            <a:lnTo>
                              <a:pt x="390" y="360"/>
                            </a:lnTo>
                            <a:lnTo>
                              <a:pt x="0" y="368"/>
                            </a:lnTo>
                            <a:lnTo>
                              <a:pt x="0" y="372"/>
                            </a:lnTo>
                            <a:lnTo>
                              <a:pt x="384" y="364"/>
                            </a:lnTo>
                            <a:lnTo>
                              <a:pt x="366" y="412"/>
                            </a:lnTo>
                            <a:lnTo>
                              <a:pt x="450" y="406"/>
                            </a:lnTo>
                            <a:lnTo>
                              <a:pt x="450" y="404"/>
                            </a:lnTo>
                            <a:lnTo>
                              <a:pt x="454" y="404"/>
                            </a:lnTo>
                            <a:lnTo>
                              <a:pt x="454" y="406"/>
                            </a:lnTo>
                            <a:lnTo>
                              <a:pt x="456" y="406"/>
                            </a:lnTo>
                            <a:lnTo>
                              <a:pt x="456" y="310"/>
                            </a:lnTo>
                            <a:lnTo>
                              <a:pt x="478" y="310"/>
                            </a:lnTo>
                            <a:lnTo>
                              <a:pt x="756" y="264"/>
                            </a:lnTo>
                            <a:lnTo>
                              <a:pt x="1186" y="176"/>
                            </a:lnTo>
                            <a:lnTo>
                              <a:pt x="1186" y="176"/>
                            </a:lnTo>
                            <a:lnTo>
                              <a:pt x="1188" y="174"/>
                            </a:lnTo>
                            <a:lnTo>
                              <a:pt x="1192" y="172"/>
                            </a:lnTo>
                            <a:lnTo>
                              <a:pt x="1190" y="174"/>
                            </a:lnTo>
                            <a:lnTo>
                              <a:pt x="1736" y="4"/>
                            </a:lnTo>
                            <a:lnTo>
                              <a:pt x="1734" y="0"/>
                            </a:lnTo>
                            <a:lnTo>
                              <a:pt x="1188" y="172"/>
                            </a:lnTo>
                            <a:lnTo>
                              <a:pt x="1024" y="20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29" name="Freeform 292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528" y="2143"/>
                        <a:ext cx="6" cy="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" y="0"/>
                          </a:cxn>
                          <a:cxn ang="0">
                            <a:pos x="2" y="2"/>
                          </a:cxn>
                          <a:cxn ang="0">
                            <a:pos x="0" y="4"/>
                          </a:cxn>
                          <a:cxn ang="0">
                            <a:pos x="4" y="2"/>
                          </a:cxn>
                          <a:cxn ang="0">
                            <a:pos x="6" y="0"/>
                          </a:cxn>
                        </a:cxnLst>
                        <a:rect l="0" t="0" r="r" b="b"/>
                        <a:pathLst>
                          <a:path w="6" h="4">
                            <a:moveTo>
                              <a:pt x="6" y="0"/>
                            </a:moveTo>
                            <a:lnTo>
                              <a:pt x="2" y="2"/>
                            </a:lnTo>
                            <a:lnTo>
                              <a:pt x="0" y="4"/>
                            </a:lnTo>
                            <a:lnTo>
                              <a:pt x="4" y="2"/>
                            </a:lnTo>
                            <a:lnTo>
                              <a:pt x="6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30" name="Freeform 292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356" y="2173"/>
                        <a:ext cx="10" cy="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" y="2"/>
                          </a:cxn>
                          <a:cxn ang="0">
                            <a:pos x="0" y="8"/>
                          </a:cxn>
                          <a:cxn ang="0">
                            <a:pos x="8" y="4"/>
                          </a:cxn>
                          <a:cxn ang="0">
                            <a:pos x="10" y="0"/>
                          </a:cxn>
                          <a:cxn ang="0">
                            <a:pos x="10" y="0"/>
                          </a:cxn>
                          <a:cxn ang="0">
                            <a:pos x="4" y="2"/>
                          </a:cxn>
                        </a:cxnLst>
                        <a:rect l="0" t="0" r="r" b="b"/>
                        <a:pathLst>
                          <a:path w="10" h="8">
                            <a:moveTo>
                              <a:pt x="4" y="2"/>
                            </a:moveTo>
                            <a:lnTo>
                              <a:pt x="0" y="8"/>
                            </a:lnTo>
                            <a:lnTo>
                              <a:pt x="8" y="4"/>
                            </a:lnTo>
                            <a:lnTo>
                              <a:pt x="10" y="0"/>
                            </a:lnTo>
                            <a:lnTo>
                              <a:pt x="10" y="0"/>
                            </a:lnTo>
                            <a:lnTo>
                              <a:pt x="4" y="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31" name="Rectangle 293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38" y="2339"/>
                        <a:ext cx="4" cy="4"/>
                      </a:xfrm>
                      <a:prstGeom prst="rect">
                        <a:avLst/>
                      </a:pr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33" name="Freeform 293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880" y="2389"/>
                        <a:ext cx="4" cy="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" y="6"/>
                          </a:cxn>
                          <a:cxn ang="0">
                            <a:pos x="4" y="0"/>
                          </a:cxn>
                          <a:cxn ang="0">
                            <a:pos x="2" y="0"/>
                          </a:cxn>
                          <a:cxn ang="0">
                            <a:pos x="0" y="6"/>
                          </a:cxn>
                          <a:cxn ang="0">
                            <a:pos x="2" y="6"/>
                          </a:cxn>
                        </a:cxnLst>
                        <a:rect l="0" t="0" r="r" b="b"/>
                        <a:pathLst>
                          <a:path w="4" h="6">
                            <a:moveTo>
                              <a:pt x="2" y="6"/>
                            </a:moveTo>
                            <a:lnTo>
                              <a:pt x="4" y="0"/>
                            </a:lnTo>
                            <a:lnTo>
                              <a:pt x="2" y="0"/>
                            </a:lnTo>
                            <a:lnTo>
                              <a:pt x="0" y="6"/>
                            </a:lnTo>
                            <a:lnTo>
                              <a:pt x="2" y="6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34" name="Freeform 293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04" y="3041"/>
                        <a:ext cx="6" cy="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4"/>
                          </a:cxn>
                          <a:cxn ang="0">
                            <a:pos x="6" y="2"/>
                          </a:cxn>
                          <a:cxn ang="0">
                            <a:pos x="4" y="0"/>
                          </a:cxn>
                          <a:cxn ang="0">
                            <a:pos x="0" y="0"/>
                          </a:cxn>
                          <a:cxn ang="0">
                            <a:pos x="0" y="4"/>
                          </a:cxn>
                        </a:cxnLst>
                        <a:rect l="0" t="0" r="r" b="b"/>
                        <a:pathLst>
                          <a:path w="6" h="4">
                            <a:moveTo>
                              <a:pt x="0" y="4"/>
                            </a:moveTo>
                            <a:lnTo>
                              <a:pt x="6" y="2"/>
                            </a:lnTo>
                            <a:lnTo>
                              <a:pt x="4" y="0"/>
                            </a:lnTo>
                            <a:lnTo>
                              <a:pt x="0" y="0"/>
                            </a:lnTo>
                            <a:lnTo>
                              <a:pt x="0" y="4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35" name="Freeform 293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418" y="2285"/>
                        <a:ext cx="1464" cy="75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250" y="34"/>
                          </a:cxn>
                          <a:cxn ang="0">
                            <a:pos x="1218" y="0"/>
                          </a:cxn>
                          <a:cxn ang="0">
                            <a:pos x="968" y="98"/>
                          </a:cxn>
                          <a:cxn ang="0">
                            <a:pos x="906" y="108"/>
                          </a:cxn>
                          <a:cxn ang="0">
                            <a:pos x="906" y="108"/>
                          </a:cxn>
                          <a:cxn ang="0">
                            <a:pos x="900" y="112"/>
                          </a:cxn>
                          <a:cxn ang="0">
                            <a:pos x="902" y="108"/>
                          </a:cxn>
                          <a:cxn ang="0">
                            <a:pos x="554" y="166"/>
                          </a:cxn>
                          <a:cxn ang="0">
                            <a:pos x="348" y="186"/>
                          </a:cxn>
                          <a:cxn ang="0">
                            <a:pos x="378" y="92"/>
                          </a:cxn>
                          <a:cxn ang="0">
                            <a:pos x="374" y="92"/>
                          </a:cxn>
                          <a:cxn ang="0">
                            <a:pos x="270" y="410"/>
                          </a:cxn>
                          <a:cxn ang="0">
                            <a:pos x="280" y="450"/>
                          </a:cxn>
                          <a:cxn ang="0">
                            <a:pos x="0" y="470"/>
                          </a:cxn>
                          <a:cxn ang="0">
                            <a:pos x="0" y="474"/>
                          </a:cxn>
                          <a:cxn ang="0">
                            <a:pos x="280" y="454"/>
                          </a:cxn>
                          <a:cxn ang="0">
                            <a:pos x="310" y="544"/>
                          </a:cxn>
                          <a:cxn ang="0">
                            <a:pos x="276" y="694"/>
                          </a:cxn>
                          <a:cxn ang="0">
                            <a:pos x="448" y="684"/>
                          </a:cxn>
                          <a:cxn ang="0">
                            <a:pos x="486" y="756"/>
                          </a:cxn>
                          <a:cxn ang="0">
                            <a:pos x="490" y="756"/>
                          </a:cxn>
                          <a:cxn ang="0">
                            <a:pos x="452" y="678"/>
                          </a:cxn>
                          <a:cxn ang="0">
                            <a:pos x="280" y="692"/>
                          </a:cxn>
                          <a:cxn ang="0">
                            <a:pos x="312" y="542"/>
                          </a:cxn>
                          <a:cxn ang="0">
                            <a:pos x="274" y="410"/>
                          </a:cxn>
                          <a:cxn ang="0">
                            <a:pos x="348" y="192"/>
                          </a:cxn>
                          <a:cxn ang="0">
                            <a:pos x="552" y="170"/>
                          </a:cxn>
                          <a:cxn ang="0">
                            <a:pos x="780" y="134"/>
                          </a:cxn>
                          <a:cxn ang="0">
                            <a:pos x="780" y="132"/>
                          </a:cxn>
                          <a:cxn ang="0">
                            <a:pos x="786" y="130"/>
                          </a:cxn>
                          <a:cxn ang="0">
                            <a:pos x="786" y="132"/>
                          </a:cxn>
                          <a:cxn ang="0">
                            <a:pos x="968" y="102"/>
                          </a:cxn>
                          <a:cxn ang="0">
                            <a:pos x="1218" y="6"/>
                          </a:cxn>
                          <a:cxn ang="0">
                            <a:pos x="1248" y="38"/>
                          </a:cxn>
                          <a:cxn ang="0">
                            <a:pos x="1330" y="22"/>
                          </a:cxn>
                          <a:cxn ang="0">
                            <a:pos x="1462" y="110"/>
                          </a:cxn>
                          <a:cxn ang="0">
                            <a:pos x="1464" y="104"/>
                          </a:cxn>
                          <a:cxn ang="0">
                            <a:pos x="1330" y="16"/>
                          </a:cxn>
                          <a:cxn ang="0">
                            <a:pos x="1250" y="34"/>
                          </a:cxn>
                        </a:cxnLst>
                        <a:rect l="0" t="0" r="r" b="b"/>
                        <a:pathLst>
                          <a:path w="1464" h="756">
                            <a:moveTo>
                              <a:pt x="1250" y="34"/>
                            </a:moveTo>
                            <a:lnTo>
                              <a:pt x="1218" y="0"/>
                            </a:lnTo>
                            <a:lnTo>
                              <a:pt x="968" y="98"/>
                            </a:lnTo>
                            <a:lnTo>
                              <a:pt x="906" y="108"/>
                            </a:lnTo>
                            <a:lnTo>
                              <a:pt x="906" y="108"/>
                            </a:lnTo>
                            <a:lnTo>
                              <a:pt x="900" y="112"/>
                            </a:lnTo>
                            <a:lnTo>
                              <a:pt x="902" y="108"/>
                            </a:lnTo>
                            <a:lnTo>
                              <a:pt x="554" y="166"/>
                            </a:lnTo>
                            <a:lnTo>
                              <a:pt x="348" y="186"/>
                            </a:lnTo>
                            <a:lnTo>
                              <a:pt x="378" y="92"/>
                            </a:lnTo>
                            <a:lnTo>
                              <a:pt x="374" y="92"/>
                            </a:lnTo>
                            <a:lnTo>
                              <a:pt x="270" y="410"/>
                            </a:lnTo>
                            <a:lnTo>
                              <a:pt x="280" y="450"/>
                            </a:lnTo>
                            <a:lnTo>
                              <a:pt x="0" y="470"/>
                            </a:lnTo>
                            <a:lnTo>
                              <a:pt x="0" y="474"/>
                            </a:lnTo>
                            <a:lnTo>
                              <a:pt x="280" y="454"/>
                            </a:lnTo>
                            <a:lnTo>
                              <a:pt x="310" y="544"/>
                            </a:lnTo>
                            <a:lnTo>
                              <a:pt x="276" y="694"/>
                            </a:lnTo>
                            <a:lnTo>
                              <a:pt x="448" y="684"/>
                            </a:lnTo>
                            <a:lnTo>
                              <a:pt x="486" y="756"/>
                            </a:lnTo>
                            <a:lnTo>
                              <a:pt x="490" y="756"/>
                            </a:lnTo>
                            <a:lnTo>
                              <a:pt x="452" y="678"/>
                            </a:lnTo>
                            <a:lnTo>
                              <a:pt x="280" y="692"/>
                            </a:lnTo>
                            <a:lnTo>
                              <a:pt x="312" y="542"/>
                            </a:lnTo>
                            <a:lnTo>
                              <a:pt x="274" y="410"/>
                            </a:lnTo>
                            <a:lnTo>
                              <a:pt x="348" y="192"/>
                            </a:lnTo>
                            <a:lnTo>
                              <a:pt x="552" y="170"/>
                            </a:lnTo>
                            <a:lnTo>
                              <a:pt x="780" y="134"/>
                            </a:lnTo>
                            <a:lnTo>
                              <a:pt x="780" y="132"/>
                            </a:lnTo>
                            <a:lnTo>
                              <a:pt x="786" y="130"/>
                            </a:lnTo>
                            <a:lnTo>
                              <a:pt x="786" y="132"/>
                            </a:lnTo>
                            <a:lnTo>
                              <a:pt x="968" y="102"/>
                            </a:lnTo>
                            <a:lnTo>
                              <a:pt x="1218" y="6"/>
                            </a:lnTo>
                            <a:lnTo>
                              <a:pt x="1248" y="38"/>
                            </a:lnTo>
                            <a:lnTo>
                              <a:pt x="1330" y="22"/>
                            </a:lnTo>
                            <a:lnTo>
                              <a:pt x="1462" y="110"/>
                            </a:lnTo>
                            <a:lnTo>
                              <a:pt x="1464" y="104"/>
                            </a:lnTo>
                            <a:lnTo>
                              <a:pt x="1330" y="16"/>
                            </a:lnTo>
                            <a:lnTo>
                              <a:pt x="1250" y="34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36" name="Rectangle 293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10" y="2759"/>
                        <a:ext cx="1" cy="1"/>
                      </a:xfrm>
                      <a:prstGeom prst="rect">
                        <a:avLst/>
                      </a:pr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37" name="Freeform 293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318" y="2393"/>
                        <a:ext cx="6" cy="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4"/>
                          </a:cxn>
                          <a:cxn ang="0">
                            <a:pos x="6" y="0"/>
                          </a:cxn>
                          <a:cxn ang="0">
                            <a:pos x="6" y="0"/>
                          </a:cxn>
                          <a:cxn ang="0">
                            <a:pos x="2" y="0"/>
                          </a:cxn>
                          <a:cxn ang="0">
                            <a:pos x="0" y="4"/>
                          </a:cxn>
                        </a:cxnLst>
                        <a:rect l="0" t="0" r="r" b="b"/>
                        <a:pathLst>
                          <a:path w="6" h="4">
                            <a:moveTo>
                              <a:pt x="0" y="4"/>
                            </a:moveTo>
                            <a:lnTo>
                              <a:pt x="6" y="0"/>
                            </a:lnTo>
                            <a:lnTo>
                              <a:pt x="6" y="0"/>
                            </a:lnTo>
                            <a:lnTo>
                              <a:pt x="2" y="0"/>
                            </a:lnTo>
                            <a:lnTo>
                              <a:pt x="0" y="4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38" name="Freeform 293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410" y="2755"/>
                        <a:ext cx="8" cy="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4"/>
                          </a:cxn>
                          <a:cxn ang="0">
                            <a:pos x="0" y="4"/>
                          </a:cxn>
                          <a:cxn ang="0">
                            <a:pos x="8" y="4"/>
                          </a:cxn>
                          <a:cxn ang="0">
                            <a:pos x="8" y="0"/>
                          </a:cxn>
                          <a:cxn ang="0">
                            <a:pos x="0" y="0"/>
                          </a:cxn>
                          <a:cxn ang="0">
                            <a:pos x="0" y="4"/>
                          </a:cxn>
                        </a:cxnLst>
                        <a:rect l="0" t="0" r="r" b="b"/>
                        <a:pathLst>
                          <a:path w="8" h="4">
                            <a:moveTo>
                              <a:pt x="0" y="4"/>
                            </a:moveTo>
                            <a:lnTo>
                              <a:pt x="0" y="4"/>
                            </a:lnTo>
                            <a:lnTo>
                              <a:pt x="8" y="4"/>
                            </a:lnTo>
                            <a:lnTo>
                              <a:pt x="8" y="0"/>
                            </a:lnTo>
                            <a:lnTo>
                              <a:pt x="0" y="0"/>
                            </a:lnTo>
                            <a:lnTo>
                              <a:pt x="0" y="4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39" name="Rectangle 293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792" y="2375"/>
                        <a:ext cx="4" cy="2"/>
                      </a:xfrm>
                      <a:prstGeom prst="rect">
                        <a:avLst/>
                      </a:pr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40" name="Freeform 293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106" y="2997"/>
                        <a:ext cx="6" cy="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4"/>
                          </a:cxn>
                          <a:cxn ang="0">
                            <a:pos x="6" y="4"/>
                          </a:cxn>
                          <a:cxn ang="0">
                            <a:pos x="4" y="0"/>
                          </a:cxn>
                          <a:cxn ang="0">
                            <a:pos x="0" y="2"/>
                          </a:cxn>
                          <a:cxn ang="0">
                            <a:pos x="0" y="4"/>
                          </a:cxn>
                        </a:cxnLst>
                        <a:rect l="0" t="0" r="r" b="b"/>
                        <a:pathLst>
                          <a:path w="6" h="4">
                            <a:moveTo>
                              <a:pt x="0" y="4"/>
                            </a:moveTo>
                            <a:lnTo>
                              <a:pt x="6" y="4"/>
                            </a:lnTo>
                            <a:lnTo>
                              <a:pt x="4" y="0"/>
                            </a:lnTo>
                            <a:lnTo>
                              <a:pt x="0" y="2"/>
                            </a:lnTo>
                            <a:lnTo>
                              <a:pt x="0" y="4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41" name="Freeform 293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062" y="2417"/>
                        <a:ext cx="668" cy="58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78" y="474"/>
                          </a:cxn>
                          <a:cxn ang="0">
                            <a:pos x="280" y="486"/>
                          </a:cxn>
                          <a:cxn ang="0">
                            <a:pos x="302" y="516"/>
                          </a:cxn>
                          <a:cxn ang="0">
                            <a:pos x="562" y="474"/>
                          </a:cxn>
                          <a:cxn ang="0">
                            <a:pos x="604" y="488"/>
                          </a:cxn>
                          <a:cxn ang="0">
                            <a:pos x="604" y="438"/>
                          </a:cxn>
                          <a:cxn ang="0">
                            <a:pos x="668" y="438"/>
                          </a:cxn>
                          <a:cxn ang="0">
                            <a:pos x="668" y="430"/>
                          </a:cxn>
                          <a:cxn ang="0">
                            <a:pos x="598" y="432"/>
                          </a:cxn>
                          <a:cxn ang="0">
                            <a:pos x="598" y="480"/>
                          </a:cxn>
                          <a:cxn ang="0">
                            <a:pos x="564" y="468"/>
                          </a:cxn>
                          <a:cxn ang="0">
                            <a:pos x="302" y="510"/>
                          </a:cxn>
                          <a:cxn ang="0">
                            <a:pos x="284" y="486"/>
                          </a:cxn>
                          <a:cxn ang="0">
                            <a:pos x="262" y="330"/>
                          </a:cxn>
                          <a:cxn ang="0">
                            <a:pos x="142" y="0"/>
                          </a:cxn>
                          <a:cxn ang="0">
                            <a:pos x="136" y="2"/>
                          </a:cxn>
                          <a:cxn ang="0">
                            <a:pos x="260" y="332"/>
                          </a:cxn>
                          <a:cxn ang="0">
                            <a:pos x="278" y="468"/>
                          </a:cxn>
                          <a:cxn ang="0">
                            <a:pos x="0" y="492"/>
                          </a:cxn>
                          <a:cxn ang="0">
                            <a:pos x="44" y="582"/>
                          </a:cxn>
                          <a:cxn ang="0">
                            <a:pos x="48" y="580"/>
                          </a:cxn>
                          <a:cxn ang="0">
                            <a:pos x="4" y="494"/>
                          </a:cxn>
                          <a:cxn ang="0">
                            <a:pos x="278" y="474"/>
                          </a:cxn>
                        </a:cxnLst>
                        <a:rect l="0" t="0" r="r" b="b"/>
                        <a:pathLst>
                          <a:path w="668" h="582">
                            <a:moveTo>
                              <a:pt x="278" y="474"/>
                            </a:moveTo>
                            <a:lnTo>
                              <a:pt x="280" y="486"/>
                            </a:lnTo>
                            <a:lnTo>
                              <a:pt x="302" y="516"/>
                            </a:lnTo>
                            <a:lnTo>
                              <a:pt x="562" y="474"/>
                            </a:lnTo>
                            <a:lnTo>
                              <a:pt x="604" y="488"/>
                            </a:lnTo>
                            <a:lnTo>
                              <a:pt x="604" y="438"/>
                            </a:lnTo>
                            <a:lnTo>
                              <a:pt x="668" y="438"/>
                            </a:lnTo>
                            <a:lnTo>
                              <a:pt x="668" y="430"/>
                            </a:lnTo>
                            <a:lnTo>
                              <a:pt x="598" y="432"/>
                            </a:lnTo>
                            <a:lnTo>
                              <a:pt x="598" y="480"/>
                            </a:lnTo>
                            <a:lnTo>
                              <a:pt x="564" y="468"/>
                            </a:lnTo>
                            <a:lnTo>
                              <a:pt x="302" y="510"/>
                            </a:lnTo>
                            <a:lnTo>
                              <a:pt x="284" y="486"/>
                            </a:lnTo>
                            <a:lnTo>
                              <a:pt x="262" y="330"/>
                            </a:lnTo>
                            <a:lnTo>
                              <a:pt x="142" y="0"/>
                            </a:lnTo>
                            <a:lnTo>
                              <a:pt x="136" y="2"/>
                            </a:lnTo>
                            <a:lnTo>
                              <a:pt x="260" y="332"/>
                            </a:lnTo>
                            <a:lnTo>
                              <a:pt x="278" y="468"/>
                            </a:lnTo>
                            <a:lnTo>
                              <a:pt x="0" y="492"/>
                            </a:lnTo>
                            <a:lnTo>
                              <a:pt x="44" y="582"/>
                            </a:lnTo>
                            <a:lnTo>
                              <a:pt x="48" y="580"/>
                            </a:lnTo>
                            <a:lnTo>
                              <a:pt x="4" y="494"/>
                            </a:lnTo>
                            <a:lnTo>
                              <a:pt x="278" y="474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42" name="Freeform 294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198" y="2415"/>
                        <a:ext cx="6" cy="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" y="0"/>
                          </a:cxn>
                          <a:cxn ang="0">
                            <a:pos x="0" y="2"/>
                          </a:cxn>
                          <a:cxn ang="0">
                            <a:pos x="0" y="4"/>
                          </a:cxn>
                          <a:cxn ang="0">
                            <a:pos x="6" y="2"/>
                          </a:cxn>
                          <a:cxn ang="0">
                            <a:pos x="6" y="0"/>
                          </a:cxn>
                        </a:cxnLst>
                        <a:rect l="0" t="0" r="r" b="b"/>
                        <a:pathLst>
                          <a:path w="6" h="4">
                            <a:moveTo>
                              <a:pt x="6" y="0"/>
                            </a:moveTo>
                            <a:lnTo>
                              <a:pt x="0" y="2"/>
                            </a:lnTo>
                            <a:lnTo>
                              <a:pt x="0" y="4"/>
                            </a:lnTo>
                            <a:lnTo>
                              <a:pt x="6" y="2"/>
                            </a:lnTo>
                            <a:lnTo>
                              <a:pt x="6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43" name="Freeform 294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50" y="2669"/>
                        <a:ext cx="4" cy="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" y="6"/>
                          </a:cxn>
                          <a:cxn ang="0">
                            <a:pos x="4" y="2"/>
                          </a:cxn>
                          <a:cxn ang="0">
                            <a:pos x="2" y="0"/>
                          </a:cxn>
                          <a:cxn ang="0">
                            <a:pos x="0" y="2"/>
                          </a:cxn>
                          <a:cxn ang="0">
                            <a:pos x="2" y="6"/>
                          </a:cxn>
                        </a:cxnLst>
                        <a:rect l="0" t="0" r="r" b="b"/>
                        <a:pathLst>
                          <a:path w="4" h="6">
                            <a:moveTo>
                              <a:pt x="2" y="6"/>
                            </a:moveTo>
                            <a:lnTo>
                              <a:pt x="4" y="2"/>
                            </a:lnTo>
                            <a:lnTo>
                              <a:pt x="2" y="0"/>
                            </a:lnTo>
                            <a:lnTo>
                              <a:pt x="0" y="2"/>
                            </a:lnTo>
                            <a:lnTo>
                              <a:pt x="2" y="6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44" name="Freeform 294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436" y="2359"/>
                        <a:ext cx="316" cy="31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54" y="50"/>
                          </a:cxn>
                          <a:cxn ang="0">
                            <a:pos x="6" y="54"/>
                          </a:cxn>
                          <a:cxn ang="0">
                            <a:pos x="28" y="0"/>
                          </a:cxn>
                          <a:cxn ang="0">
                            <a:pos x="22" y="2"/>
                          </a:cxn>
                          <a:cxn ang="0">
                            <a:pos x="0" y="56"/>
                          </a:cxn>
                          <a:cxn ang="0">
                            <a:pos x="52" y="54"/>
                          </a:cxn>
                          <a:cxn ang="0">
                            <a:pos x="52" y="88"/>
                          </a:cxn>
                          <a:cxn ang="0">
                            <a:pos x="314" y="312"/>
                          </a:cxn>
                          <a:cxn ang="0">
                            <a:pos x="316" y="310"/>
                          </a:cxn>
                          <a:cxn ang="0">
                            <a:pos x="54" y="86"/>
                          </a:cxn>
                          <a:cxn ang="0">
                            <a:pos x="54" y="50"/>
                          </a:cxn>
                        </a:cxnLst>
                        <a:rect l="0" t="0" r="r" b="b"/>
                        <a:pathLst>
                          <a:path w="316" h="312">
                            <a:moveTo>
                              <a:pt x="54" y="50"/>
                            </a:moveTo>
                            <a:lnTo>
                              <a:pt x="6" y="54"/>
                            </a:lnTo>
                            <a:lnTo>
                              <a:pt x="28" y="0"/>
                            </a:lnTo>
                            <a:lnTo>
                              <a:pt x="22" y="2"/>
                            </a:lnTo>
                            <a:lnTo>
                              <a:pt x="0" y="56"/>
                            </a:lnTo>
                            <a:lnTo>
                              <a:pt x="52" y="54"/>
                            </a:lnTo>
                            <a:lnTo>
                              <a:pt x="52" y="88"/>
                            </a:lnTo>
                            <a:lnTo>
                              <a:pt x="314" y="312"/>
                            </a:lnTo>
                            <a:lnTo>
                              <a:pt x="316" y="310"/>
                            </a:lnTo>
                            <a:lnTo>
                              <a:pt x="54" y="86"/>
                            </a:lnTo>
                            <a:lnTo>
                              <a:pt x="54" y="5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45" name="Freeform 294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258" y="1551"/>
                        <a:ext cx="12" cy="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2" y="2"/>
                          </a:cxn>
                          <a:cxn ang="0">
                            <a:pos x="6" y="0"/>
                          </a:cxn>
                          <a:cxn ang="0">
                            <a:pos x="0" y="2"/>
                          </a:cxn>
                          <a:cxn ang="0">
                            <a:pos x="6" y="4"/>
                          </a:cxn>
                          <a:cxn ang="0">
                            <a:pos x="12" y="2"/>
                          </a:cxn>
                        </a:cxnLst>
                        <a:rect l="0" t="0" r="r" b="b"/>
                        <a:pathLst>
                          <a:path w="12" h="4">
                            <a:moveTo>
                              <a:pt x="12" y="2"/>
                            </a:moveTo>
                            <a:lnTo>
                              <a:pt x="6" y="0"/>
                            </a:lnTo>
                            <a:lnTo>
                              <a:pt x="0" y="2"/>
                            </a:lnTo>
                            <a:lnTo>
                              <a:pt x="6" y="4"/>
                            </a:lnTo>
                            <a:lnTo>
                              <a:pt x="12" y="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46" name="Freeform 294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24" y="1599"/>
                        <a:ext cx="8" cy="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" y="0"/>
                          </a:cxn>
                          <a:cxn ang="0">
                            <a:pos x="0" y="6"/>
                          </a:cxn>
                          <a:cxn ang="0">
                            <a:pos x="2" y="6"/>
                          </a:cxn>
                          <a:cxn ang="0">
                            <a:pos x="8" y="0"/>
                          </a:cxn>
                          <a:cxn ang="0">
                            <a:pos x="6" y="0"/>
                          </a:cxn>
                        </a:cxnLst>
                        <a:rect l="0" t="0" r="r" b="b"/>
                        <a:pathLst>
                          <a:path w="8" h="6">
                            <a:moveTo>
                              <a:pt x="6" y="0"/>
                            </a:moveTo>
                            <a:lnTo>
                              <a:pt x="0" y="6"/>
                            </a:lnTo>
                            <a:lnTo>
                              <a:pt x="2" y="6"/>
                            </a:lnTo>
                            <a:lnTo>
                              <a:pt x="8" y="0"/>
                            </a:lnTo>
                            <a:lnTo>
                              <a:pt x="6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47" name="Freeform 294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26" y="1553"/>
                        <a:ext cx="338" cy="34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58" y="342"/>
                          </a:cxn>
                          <a:cxn ang="0">
                            <a:pos x="258" y="340"/>
                          </a:cxn>
                          <a:cxn ang="0">
                            <a:pos x="262" y="340"/>
                          </a:cxn>
                          <a:cxn ang="0">
                            <a:pos x="196" y="46"/>
                          </a:cxn>
                          <a:cxn ang="0">
                            <a:pos x="338" y="2"/>
                          </a:cxn>
                          <a:cxn ang="0">
                            <a:pos x="332" y="0"/>
                          </a:cxn>
                          <a:cxn ang="0">
                            <a:pos x="194" y="42"/>
                          </a:cxn>
                          <a:cxn ang="0">
                            <a:pos x="6" y="46"/>
                          </a:cxn>
                          <a:cxn ang="0">
                            <a:pos x="0" y="52"/>
                          </a:cxn>
                          <a:cxn ang="0">
                            <a:pos x="190" y="46"/>
                          </a:cxn>
                          <a:cxn ang="0">
                            <a:pos x="258" y="342"/>
                          </a:cxn>
                        </a:cxnLst>
                        <a:rect l="0" t="0" r="r" b="b"/>
                        <a:pathLst>
                          <a:path w="338" h="342">
                            <a:moveTo>
                              <a:pt x="258" y="342"/>
                            </a:moveTo>
                            <a:lnTo>
                              <a:pt x="258" y="340"/>
                            </a:lnTo>
                            <a:lnTo>
                              <a:pt x="262" y="340"/>
                            </a:lnTo>
                            <a:lnTo>
                              <a:pt x="196" y="46"/>
                            </a:lnTo>
                            <a:lnTo>
                              <a:pt x="338" y="2"/>
                            </a:lnTo>
                            <a:lnTo>
                              <a:pt x="332" y="0"/>
                            </a:lnTo>
                            <a:lnTo>
                              <a:pt x="194" y="42"/>
                            </a:lnTo>
                            <a:lnTo>
                              <a:pt x="6" y="46"/>
                            </a:lnTo>
                            <a:lnTo>
                              <a:pt x="0" y="52"/>
                            </a:lnTo>
                            <a:lnTo>
                              <a:pt x="190" y="46"/>
                            </a:lnTo>
                            <a:lnTo>
                              <a:pt x="258" y="34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48" name="Freeform 294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14" y="1897"/>
                        <a:ext cx="278" cy="23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74" y="12"/>
                          </a:cxn>
                          <a:cxn ang="0">
                            <a:pos x="236" y="52"/>
                          </a:cxn>
                          <a:cxn ang="0">
                            <a:pos x="186" y="160"/>
                          </a:cxn>
                          <a:cxn ang="0">
                            <a:pos x="158" y="146"/>
                          </a:cxn>
                          <a:cxn ang="0">
                            <a:pos x="78" y="200"/>
                          </a:cxn>
                          <a:cxn ang="0">
                            <a:pos x="54" y="186"/>
                          </a:cxn>
                          <a:cxn ang="0">
                            <a:pos x="0" y="230"/>
                          </a:cxn>
                          <a:cxn ang="0">
                            <a:pos x="0" y="234"/>
                          </a:cxn>
                          <a:cxn ang="0">
                            <a:pos x="54" y="190"/>
                          </a:cxn>
                          <a:cxn ang="0">
                            <a:pos x="78" y="206"/>
                          </a:cxn>
                          <a:cxn ang="0">
                            <a:pos x="158" y="150"/>
                          </a:cxn>
                          <a:cxn ang="0">
                            <a:pos x="188" y="164"/>
                          </a:cxn>
                          <a:cxn ang="0">
                            <a:pos x="238" y="54"/>
                          </a:cxn>
                          <a:cxn ang="0">
                            <a:pos x="278" y="14"/>
                          </a:cxn>
                          <a:cxn ang="0">
                            <a:pos x="274" y="2"/>
                          </a:cxn>
                          <a:cxn ang="0">
                            <a:pos x="270" y="0"/>
                          </a:cxn>
                          <a:cxn ang="0">
                            <a:pos x="274" y="12"/>
                          </a:cxn>
                        </a:cxnLst>
                        <a:rect l="0" t="0" r="r" b="b"/>
                        <a:pathLst>
                          <a:path w="278" h="234">
                            <a:moveTo>
                              <a:pt x="274" y="12"/>
                            </a:moveTo>
                            <a:lnTo>
                              <a:pt x="236" y="52"/>
                            </a:lnTo>
                            <a:lnTo>
                              <a:pt x="186" y="160"/>
                            </a:lnTo>
                            <a:lnTo>
                              <a:pt x="158" y="146"/>
                            </a:lnTo>
                            <a:lnTo>
                              <a:pt x="78" y="200"/>
                            </a:lnTo>
                            <a:lnTo>
                              <a:pt x="54" y="186"/>
                            </a:lnTo>
                            <a:lnTo>
                              <a:pt x="0" y="230"/>
                            </a:lnTo>
                            <a:lnTo>
                              <a:pt x="0" y="234"/>
                            </a:lnTo>
                            <a:lnTo>
                              <a:pt x="54" y="190"/>
                            </a:lnTo>
                            <a:lnTo>
                              <a:pt x="78" y="206"/>
                            </a:lnTo>
                            <a:lnTo>
                              <a:pt x="158" y="150"/>
                            </a:lnTo>
                            <a:lnTo>
                              <a:pt x="188" y="164"/>
                            </a:lnTo>
                            <a:lnTo>
                              <a:pt x="238" y="54"/>
                            </a:lnTo>
                            <a:lnTo>
                              <a:pt x="278" y="14"/>
                            </a:lnTo>
                            <a:lnTo>
                              <a:pt x="274" y="2"/>
                            </a:lnTo>
                            <a:lnTo>
                              <a:pt x="270" y="0"/>
                            </a:lnTo>
                            <a:lnTo>
                              <a:pt x="274" y="1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49" name="Freeform 294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808" y="1695"/>
                        <a:ext cx="2" cy="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0" y="2"/>
                          </a:cxn>
                          <a:cxn ang="0">
                            <a:pos x="2" y="2"/>
                          </a:cxn>
                          <a:cxn ang="0">
                            <a:pos x="0" y="0"/>
                          </a:cxn>
                        </a:cxnLst>
                        <a:rect l="0" t="0" r="r" b="b"/>
                        <a:pathLst>
                          <a:path w="2" h="2">
                            <a:moveTo>
                              <a:pt x="0" y="0"/>
                            </a:moveTo>
                            <a:lnTo>
                              <a:pt x="0" y="2"/>
                            </a:lnTo>
                            <a:lnTo>
                              <a:pt x="2" y="2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50" name="Freeform 294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184" y="1895"/>
                        <a:ext cx="1" cy="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2"/>
                          </a:cxn>
                          <a:cxn ang="0">
                            <a:pos x="0" y="2"/>
                          </a:cxn>
                          <a:cxn ang="0">
                            <a:pos x="0" y="0"/>
                          </a:cxn>
                          <a:cxn ang="0">
                            <a:pos x="0" y="2"/>
                          </a:cxn>
                        </a:cxnLst>
                        <a:rect l="0" t="0" r="r" b="b"/>
                        <a:pathLst>
                          <a:path h="2">
                            <a:moveTo>
                              <a:pt x="0" y="2"/>
                            </a:moveTo>
                            <a:lnTo>
                              <a:pt x="0" y="2"/>
                            </a:lnTo>
                            <a:lnTo>
                              <a:pt x="0" y="0"/>
                            </a:lnTo>
                            <a:lnTo>
                              <a:pt x="0" y="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51" name="Freeform 294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188" y="1469"/>
                        <a:ext cx="336" cy="53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06" y="466"/>
                          </a:cxn>
                          <a:cxn ang="0">
                            <a:pos x="196" y="454"/>
                          </a:cxn>
                          <a:cxn ang="0">
                            <a:pos x="220" y="470"/>
                          </a:cxn>
                          <a:cxn ang="0">
                            <a:pos x="234" y="512"/>
                          </a:cxn>
                          <a:cxn ang="0">
                            <a:pos x="286" y="534"/>
                          </a:cxn>
                          <a:cxn ang="0">
                            <a:pos x="288" y="532"/>
                          </a:cxn>
                          <a:cxn ang="0">
                            <a:pos x="236" y="510"/>
                          </a:cxn>
                          <a:cxn ang="0">
                            <a:pos x="226" y="474"/>
                          </a:cxn>
                          <a:cxn ang="0">
                            <a:pos x="232" y="480"/>
                          </a:cxn>
                          <a:cxn ang="0">
                            <a:pos x="290" y="348"/>
                          </a:cxn>
                          <a:cxn ang="0">
                            <a:pos x="324" y="288"/>
                          </a:cxn>
                          <a:cxn ang="0">
                            <a:pos x="334" y="210"/>
                          </a:cxn>
                          <a:cxn ang="0">
                            <a:pos x="334" y="208"/>
                          </a:cxn>
                          <a:cxn ang="0">
                            <a:pos x="334" y="208"/>
                          </a:cxn>
                          <a:cxn ang="0">
                            <a:pos x="336" y="200"/>
                          </a:cxn>
                          <a:cxn ang="0">
                            <a:pos x="262" y="0"/>
                          </a:cxn>
                          <a:cxn ang="0">
                            <a:pos x="260" y="6"/>
                          </a:cxn>
                          <a:cxn ang="0">
                            <a:pos x="330" y="202"/>
                          </a:cxn>
                          <a:cxn ang="0">
                            <a:pos x="320" y="286"/>
                          </a:cxn>
                          <a:cxn ang="0">
                            <a:pos x="288" y="346"/>
                          </a:cxn>
                          <a:cxn ang="0">
                            <a:pos x="232" y="470"/>
                          </a:cxn>
                          <a:cxn ang="0">
                            <a:pos x="198" y="450"/>
                          </a:cxn>
                          <a:cxn ang="0">
                            <a:pos x="106" y="462"/>
                          </a:cxn>
                          <a:cxn ang="0">
                            <a:pos x="0" y="424"/>
                          </a:cxn>
                          <a:cxn ang="0">
                            <a:pos x="0" y="430"/>
                          </a:cxn>
                          <a:cxn ang="0">
                            <a:pos x="106" y="466"/>
                          </a:cxn>
                        </a:cxnLst>
                        <a:rect l="0" t="0" r="r" b="b"/>
                        <a:pathLst>
                          <a:path w="336" h="534">
                            <a:moveTo>
                              <a:pt x="106" y="466"/>
                            </a:moveTo>
                            <a:lnTo>
                              <a:pt x="196" y="454"/>
                            </a:lnTo>
                            <a:lnTo>
                              <a:pt x="220" y="470"/>
                            </a:lnTo>
                            <a:lnTo>
                              <a:pt x="234" y="512"/>
                            </a:lnTo>
                            <a:lnTo>
                              <a:pt x="286" y="534"/>
                            </a:lnTo>
                            <a:lnTo>
                              <a:pt x="288" y="532"/>
                            </a:lnTo>
                            <a:lnTo>
                              <a:pt x="236" y="510"/>
                            </a:lnTo>
                            <a:lnTo>
                              <a:pt x="226" y="474"/>
                            </a:lnTo>
                            <a:lnTo>
                              <a:pt x="232" y="480"/>
                            </a:lnTo>
                            <a:lnTo>
                              <a:pt x="290" y="348"/>
                            </a:lnTo>
                            <a:lnTo>
                              <a:pt x="324" y="288"/>
                            </a:lnTo>
                            <a:lnTo>
                              <a:pt x="334" y="210"/>
                            </a:lnTo>
                            <a:lnTo>
                              <a:pt x="334" y="208"/>
                            </a:lnTo>
                            <a:lnTo>
                              <a:pt x="334" y="208"/>
                            </a:lnTo>
                            <a:lnTo>
                              <a:pt x="336" y="200"/>
                            </a:lnTo>
                            <a:lnTo>
                              <a:pt x="262" y="0"/>
                            </a:lnTo>
                            <a:lnTo>
                              <a:pt x="260" y="6"/>
                            </a:lnTo>
                            <a:lnTo>
                              <a:pt x="330" y="202"/>
                            </a:lnTo>
                            <a:lnTo>
                              <a:pt x="320" y="286"/>
                            </a:lnTo>
                            <a:lnTo>
                              <a:pt x="288" y="346"/>
                            </a:lnTo>
                            <a:lnTo>
                              <a:pt x="232" y="470"/>
                            </a:lnTo>
                            <a:lnTo>
                              <a:pt x="198" y="450"/>
                            </a:lnTo>
                            <a:lnTo>
                              <a:pt x="106" y="462"/>
                            </a:lnTo>
                            <a:lnTo>
                              <a:pt x="0" y="424"/>
                            </a:lnTo>
                            <a:lnTo>
                              <a:pt x="0" y="430"/>
                            </a:lnTo>
                            <a:lnTo>
                              <a:pt x="106" y="466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52" name="Freeform 295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478" y="1699"/>
                        <a:ext cx="330" cy="34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28" y="0"/>
                          </a:cxn>
                          <a:cxn ang="0">
                            <a:pos x="312" y="22"/>
                          </a:cxn>
                          <a:cxn ang="0">
                            <a:pos x="272" y="22"/>
                          </a:cxn>
                          <a:cxn ang="0">
                            <a:pos x="230" y="84"/>
                          </a:cxn>
                          <a:cxn ang="0">
                            <a:pos x="202" y="154"/>
                          </a:cxn>
                          <a:cxn ang="0">
                            <a:pos x="172" y="130"/>
                          </a:cxn>
                          <a:cxn ang="0">
                            <a:pos x="142" y="294"/>
                          </a:cxn>
                          <a:cxn ang="0">
                            <a:pos x="72" y="336"/>
                          </a:cxn>
                          <a:cxn ang="0">
                            <a:pos x="0" y="304"/>
                          </a:cxn>
                          <a:cxn ang="0">
                            <a:pos x="0" y="304"/>
                          </a:cxn>
                          <a:cxn ang="0">
                            <a:pos x="0" y="306"/>
                          </a:cxn>
                          <a:cxn ang="0">
                            <a:pos x="72" y="340"/>
                          </a:cxn>
                          <a:cxn ang="0">
                            <a:pos x="144" y="296"/>
                          </a:cxn>
                          <a:cxn ang="0">
                            <a:pos x="174" y="132"/>
                          </a:cxn>
                          <a:cxn ang="0">
                            <a:pos x="202" y="158"/>
                          </a:cxn>
                          <a:cxn ang="0">
                            <a:pos x="232" y="84"/>
                          </a:cxn>
                          <a:cxn ang="0">
                            <a:pos x="274" y="26"/>
                          </a:cxn>
                          <a:cxn ang="0">
                            <a:pos x="312" y="26"/>
                          </a:cxn>
                          <a:cxn ang="0">
                            <a:pos x="330" y="0"/>
                          </a:cxn>
                          <a:cxn ang="0">
                            <a:pos x="330" y="0"/>
                          </a:cxn>
                          <a:cxn ang="0">
                            <a:pos x="328" y="0"/>
                          </a:cxn>
                        </a:cxnLst>
                        <a:rect l="0" t="0" r="r" b="b"/>
                        <a:pathLst>
                          <a:path w="330" h="340">
                            <a:moveTo>
                              <a:pt x="328" y="0"/>
                            </a:moveTo>
                            <a:lnTo>
                              <a:pt x="312" y="22"/>
                            </a:lnTo>
                            <a:lnTo>
                              <a:pt x="272" y="22"/>
                            </a:lnTo>
                            <a:lnTo>
                              <a:pt x="230" y="84"/>
                            </a:lnTo>
                            <a:lnTo>
                              <a:pt x="202" y="154"/>
                            </a:lnTo>
                            <a:lnTo>
                              <a:pt x="172" y="130"/>
                            </a:lnTo>
                            <a:lnTo>
                              <a:pt x="142" y="294"/>
                            </a:lnTo>
                            <a:lnTo>
                              <a:pt x="72" y="336"/>
                            </a:lnTo>
                            <a:lnTo>
                              <a:pt x="0" y="304"/>
                            </a:lnTo>
                            <a:lnTo>
                              <a:pt x="0" y="304"/>
                            </a:lnTo>
                            <a:lnTo>
                              <a:pt x="0" y="306"/>
                            </a:lnTo>
                            <a:lnTo>
                              <a:pt x="72" y="340"/>
                            </a:lnTo>
                            <a:lnTo>
                              <a:pt x="144" y="296"/>
                            </a:lnTo>
                            <a:lnTo>
                              <a:pt x="174" y="132"/>
                            </a:lnTo>
                            <a:lnTo>
                              <a:pt x="202" y="158"/>
                            </a:lnTo>
                            <a:lnTo>
                              <a:pt x="232" y="84"/>
                            </a:lnTo>
                            <a:lnTo>
                              <a:pt x="274" y="26"/>
                            </a:lnTo>
                            <a:lnTo>
                              <a:pt x="312" y="26"/>
                            </a:lnTo>
                            <a:lnTo>
                              <a:pt x="330" y="0"/>
                            </a:lnTo>
                            <a:lnTo>
                              <a:pt x="330" y="0"/>
                            </a:lnTo>
                            <a:lnTo>
                              <a:pt x="328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53" name="Freeform 295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474" y="2001"/>
                        <a:ext cx="4" cy="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" y="2"/>
                          </a:cxn>
                          <a:cxn ang="0">
                            <a:pos x="2" y="0"/>
                          </a:cxn>
                          <a:cxn ang="0">
                            <a:pos x="0" y="2"/>
                          </a:cxn>
                          <a:cxn ang="0">
                            <a:pos x="4" y="4"/>
                          </a:cxn>
                          <a:cxn ang="0">
                            <a:pos x="4" y="2"/>
                          </a:cxn>
                          <a:cxn ang="0">
                            <a:pos x="4" y="2"/>
                          </a:cxn>
                        </a:cxnLst>
                        <a:rect l="0" t="0" r="r" b="b"/>
                        <a:pathLst>
                          <a:path w="4" h="4">
                            <a:moveTo>
                              <a:pt x="4" y="2"/>
                            </a:moveTo>
                            <a:lnTo>
                              <a:pt x="2" y="0"/>
                            </a:lnTo>
                            <a:lnTo>
                              <a:pt x="0" y="2"/>
                            </a:lnTo>
                            <a:lnTo>
                              <a:pt x="4" y="4"/>
                            </a:lnTo>
                            <a:lnTo>
                              <a:pt x="4" y="2"/>
                            </a:lnTo>
                            <a:lnTo>
                              <a:pt x="4" y="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54" name="Freeform 295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184" y="1893"/>
                        <a:ext cx="4" cy="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2"/>
                          </a:cxn>
                          <a:cxn ang="0">
                            <a:pos x="0" y="4"/>
                          </a:cxn>
                          <a:cxn ang="0">
                            <a:pos x="4" y="6"/>
                          </a:cxn>
                          <a:cxn ang="0">
                            <a:pos x="4" y="0"/>
                          </a:cxn>
                          <a:cxn ang="0">
                            <a:pos x="0" y="0"/>
                          </a:cxn>
                          <a:cxn ang="0">
                            <a:pos x="0" y="2"/>
                          </a:cxn>
                        </a:cxnLst>
                        <a:rect l="0" t="0" r="r" b="b"/>
                        <a:pathLst>
                          <a:path w="4" h="6">
                            <a:moveTo>
                              <a:pt x="0" y="2"/>
                            </a:moveTo>
                            <a:lnTo>
                              <a:pt x="0" y="4"/>
                            </a:lnTo>
                            <a:lnTo>
                              <a:pt x="4" y="6"/>
                            </a:lnTo>
                            <a:lnTo>
                              <a:pt x="4" y="0"/>
                            </a:lnTo>
                            <a:lnTo>
                              <a:pt x="0" y="0"/>
                            </a:lnTo>
                            <a:lnTo>
                              <a:pt x="0" y="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55" name="Freeform 295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064" y="1789"/>
                        <a:ext cx="4" cy="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" y="6"/>
                          </a:cxn>
                          <a:cxn ang="0">
                            <a:pos x="4" y="0"/>
                          </a:cxn>
                          <a:cxn ang="0">
                            <a:pos x="2" y="2"/>
                          </a:cxn>
                          <a:cxn ang="0">
                            <a:pos x="0" y="6"/>
                          </a:cxn>
                          <a:cxn ang="0">
                            <a:pos x="4" y="6"/>
                          </a:cxn>
                        </a:cxnLst>
                        <a:rect l="0" t="0" r="r" b="b"/>
                        <a:pathLst>
                          <a:path w="4" h="6">
                            <a:moveTo>
                              <a:pt x="4" y="6"/>
                            </a:moveTo>
                            <a:lnTo>
                              <a:pt x="4" y="0"/>
                            </a:lnTo>
                            <a:lnTo>
                              <a:pt x="2" y="2"/>
                            </a:lnTo>
                            <a:lnTo>
                              <a:pt x="0" y="6"/>
                            </a:lnTo>
                            <a:lnTo>
                              <a:pt x="4" y="6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56" name="Freeform 295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808" y="1697"/>
                        <a:ext cx="258" cy="1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54" y="106"/>
                          </a:cxn>
                          <a:cxn ang="0">
                            <a:pos x="64" y="26"/>
                          </a:cxn>
                          <a:cxn ang="0">
                            <a:pos x="2" y="0"/>
                          </a:cxn>
                          <a:cxn ang="0">
                            <a:pos x="2" y="0"/>
                          </a:cxn>
                          <a:cxn ang="0">
                            <a:pos x="2" y="2"/>
                          </a:cxn>
                          <a:cxn ang="0">
                            <a:pos x="0" y="2"/>
                          </a:cxn>
                          <a:cxn ang="0">
                            <a:pos x="60" y="28"/>
                          </a:cxn>
                          <a:cxn ang="0">
                            <a:pos x="50" y="108"/>
                          </a:cxn>
                          <a:cxn ang="0">
                            <a:pos x="172" y="118"/>
                          </a:cxn>
                          <a:cxn ang="0">
                            <a:pos x="256" y="98"/>
                          </a:cxn>
                          <a:cxn ang="0">
                            <a:pos x="258" y="94"/>
                          </a:cxn>
                          <a:cxn ang="0">
                            <a:pos x="176" y="116"/>
                          </a:cxn>
                          <a:cxn ang="0">
                            <a:pos x="54" y="106"/>
                          </a:cxn>
                        </a:cxnLst>
                        <a:rect l="0" t="0" r="r" b="b"/>
                        <a:pathLst>
                          <a:path w="258" h="118">
                            <a:moveTo>
                              <a:pt x="54" y="106"/>
                            </a:moveTo>
                            <a:lnTo>
                              <a:pt x="64" y="26"/>
                            </a:lnTo>
                            <a:lnTo>
                              <a:pt x="2" y="0"/>
                            </a:lnTo>
                            <a:lnTo>
                              <a:pt x="2" y="0"/>
                            </a:lnTo>
                            <a:lnTo>
                              <a:pt x="2" y="2"/>
                            </a:lnTo>
                            <a:lnTo>
                              <a:pt x="0" y="2"/>
                            </a:lnTo>
                            <a:lnTo>
                              <a:pt x="60" y="28"/>
                            </a:lnTo>
                            <a:lnTo>
                              <a:pt x="50" y="108"/>
                            </a:lnTo>
                            <a:lnTo>
                              <a:pt x="172" y="118"/>
                            </a:lnTo>
                            <a:lnTo>
                              <a:pt x="256" y="98"/>
                            </a:lnTo>
                            <a:lnTo>
                              <a:pt x="258" y="94"/>
                            </a:lnTo>
                            <a:lnTo>
                              <a:pt x="176" y="116"/>
                            </a:lnTo>
                            <a:lnTo>
                              <a:pt x="54" y="106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57" name="Freeform 295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522" y="1673"/>
                        <a:ext cx="286" cy="7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8" y="56"/>
                          </a:cxn>
                          <a:cxn ang="0">
                            <a:pos x="106" y="26"/>
                          </a:cxn>
                          <a:cxn ang="0">
                            <a:pos x="132" y="72"/>
                          </a:cxn>
                          <a:cxn ang="0">
                            <a:pos x="238" y="16"/>
                          </a:cxn>
                          <a:cxn ang="0">
                            <a:pos x="284" y="26"/>
                          </a:cxn>
                          <a:cxn ang="0">
                            <a:pos x="286" y="24"/>
                          </a:cxn>
                          <a:cxn ang="0">
                            <a:pos x="234" y="12"/>
                          </a:cxn>
                          <a:cxn ang="0">
                            <a:pos x="132" y="68"/>
                          </a:cxn>
                          <a:cxn ang="0">
                            <a:pos x="108" y="26"/>
                          </a:cxn>
                          <a:cxn ang="0">
                            <a:pos x="108" y="26"/>
                          </a:cxn>
                          <a:cxn ang="0">
                            <a:pos x="106" y="24"/>
                          </a:cxn>
                          <a:cxn ang="0">
                            <a:pos x="20" y="50"/>
                          </a:cxn>
                          <a:cxn ang="0">
                            <a:pos x="2" y="0"/>
                          </a:cxn>
                          <a:cxn ang="0">
                            <a:pos x="0" y="4"/>
                          </a:cxn>
                          <a:cxn ang="0">
                            <a:pos x="0" y="6"/>
                          </a:cxn>
                          <a:cxn ang="0">
                            <a:pos x="18" y="56"/>
                          </a:cxn>
                        </a:cxnLst>
                        <a:rect l="0" t="0" r="r" b="b"/>
                        <a:pathLst>
                          <a:path w="286" h="72">
                            <a:moveTo>
                              <a:pt x="18" y="56"/>
                            </a:moveTo>
                            <a:lnTo>
                              <a:pt x="106" y="26"/>
                            </a:lnTo>
                            <a:lnTo>
                              <a:pt x="132" y="72"/>
                            </a:lnTo>
                            <a:lnTo>
                              <a:pt x="238" y="16"/>
                            </a:lnTo>
                            <a:lnTo>
                              <a:pt x="284" y="26"/>
                            </a:lnTo>
                            <a:lnTo>
                              <a:pt x="286" y="24"/>
                            </a:lnTo>
                            <a:lnTo>
                              <a:pt x="234" y="12"/>
                            </a:lnTo>
                            <a:lnTo>
                              <a:pt x="132" y="68"/>
                            </a:lnTo>
                            <a:lnTo>
                              <a:pt x="108" y="26"/>
                            </a:lnTo>
                            <a:lnTo>
                              <a:pt x="108" y="26"/>
                            </a:lnTo>
                            <a:lnTo>
                              <a:pt x="106" y="24"/>
                            </a:lnTo>
                            <a:lnTo>
                              <a:pt x="20" y="50"/>
                            </a:lnTo>
                            <a:lnTo>
                              <a:pt x="2" y="0"/>
                            </a:lnTo>
                            <a:lnTo>
                              <a:pt x="0" y="4"/>
                            </a:lnTo>
                            <a:lnTo>
                              <a:pt x="0" y="6"/>
                            </a:lnTo>
                            <a:lnTo>
                              <a:pt x="18" y="56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58" name="Freeform 295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806" y="1697"/>
                        <a:ext cx="4" cy="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" y="2"/>
                          </a:cxn>
                          <a:cxn ang="0">
                            <a:pos x="2" y="2"/>
                          </a:cxn>
                          <a:cxn ang="0">
                            <a:pos x="4" y="2"/>
                          </a:cxn>
                          <a:cxn ang="0">
                            <a:pos x="4" y="0"/>
                          </a:cxn>
                          <a:cxn ang="0">
                            <a:pos x="2" y="0"/>
                          </a:cxn>
                          <a:cxn ang="0">
                            <a:pos x="0" y="2"/>
                          </a:cxn>
                          <a:cxn ang="0">
                            <a:pos x="2" y="2"/>
                          </a:cxn>
                        </a:cxnLst>
                        <a:rect l="0" t="0" r="r" b="b"/>
                        <a:pathLst>
                          <a:path w="4" h="2">
                            <a:moveTo>
                              <a:pt x="2" y="2"/>
                            </a:moveTo>
                            <a:lnTo>
                              <a:pt x="2" y="2"/>
                            </a:lnTo>
                            <a:lnTo>
                              <a:pt x="4" y="2"/>
                            </a:lnTo>
                            <a:lnTo>
                              <a:pt x="4" y="0"/>
                            </a:lnTo>
                            <a:lnTo>
                              <a:pt x="2" y="0"/>
                            </a:lnTo>
                            <a:lnTo>
                              <a:pt x="0" y="2"/>
                            </a:lnTo>
                            <a:lnTo>
                              <a:pt x="2" y="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59" name="Rectangle 295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522" y="1677"/>
                        <a:ext cx="1" cy="2"/>
                      </a:xfrm>
                      <a:prstGeom prst="rect">
                        <a:avLst/>
                      </a:pr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60" name="Freeform 295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516" y="1321"/>
                        <a:ext cx="490" cy="27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62" y="258"/>
                          </a:cxn>
                          <a:cxn ang="0">
                            <a:pos x="490" y="190"/>
                          </a:cxn>
                          <a:cxn ang="0">
                            <a:pos x="452" y="138"/>
                          </a:cxn>
                          <a:cxn ang="0">
                            <a:pos x="462" y="68"/>
                          </a:cxn>
                          <a:cxn ang="0">
                            <a:pos x="382" y="0"/>
                          </a:cxn>
                          <a:cxn ang="0">
                            <a:pos x="18" y="120"/>
                          </a:cxn>
                          <a:cxn ang="0">
                            <a:pos x="2" y="74"/>
                          </a:cxn>
                          <a:cxn ang="0">
                            <a:pos x="0" y="76"/>
                          </a:cxn>
                          <a:cxn ang="0">
                            <a:pos x="16" y="124"/>
                          </a:cxn>
                          <a:cxn ang="0">
                            <a:pos x="382" y="4"/>
                          </a:cxn>
                          <a:cxn ang="0">
                            <a:pos x="458" y="70"/>
                          </a:cxn>
                          <a:cxn ang="0">
                            <a:pos x="448" y="138"/>
                          </a:cxn>
                          <a:cxn ang="0">
                            <a:pos x="488" y="190"/>
                          </a:cxn>
                          <a:cxn ang="0">
                            <a:pos x="458" y="256"/>
                          </a:cxn>
                          <a:cxn ang="0">
                            <a:pos x="428" y="266"/>
                          </a:cxn>
                          <a:cxn ang="0">
                            <a:pos x="430" y="270"/>
                          </a:cxn>
                          <a:cxn ang="0">
                            <a:pos x="462" y="258"/>
                          </a:cxn>
                        </a:cxnLst>
                        <a:rect l="0" t="0" r="r" b="b"/>
                        <a:pathLst>
                          <a:path w="490" h="270">
                            <a:moveTo>
                              <a:pt x="462" y="258"/>
                            </a:moveTo>
                            <a:lnTo>
                              <a:pt x="490" y="190"/>
                            </a:lnTo>
                            <a:lnTo>
                              <a:pt x="452" y="138"/>
                            </a:lnTo>
                            <a:lnTo>
                              <a:pt x="462" y="68"/>
                            </a:lnTo>
                            <a:lnTo>
                              <a:pt x="382" y="0"/>
                            </a:lnTo>
                            <a:lnTo>
                              <a:pt x="18" y="120"/>
                            </a:lnTo>
                            <a:lnTo>
                              <a:pt x="2" y="74"/>
                            </a:lnTo>
                            <a:lnTo>
                              <a:pt x="0" y="76"/>
                            </a:lnTo>
                            <a:lnTo>
                              <a:pt x="16" y="124"/>
                            </a:lnTo>
                            <a:lnTo>
                              <a:pt x="382" y="4"/>
                            </a:lnTo>
                            <a:lnTo>
                              <a:pt x="458" y="70"/>
                            </a:lnTo>
                            <a:lnTo>
                              <a:pt x="448" y="138"/>
                            </a:lnTo>
                            <a:lnTo>
                              <a:pt x="488" y="190"/>
                            </a:lnTo>
                            <a:lnTo>
                              <a:pt x="458" y="256"/>
                            </a:lnTo>
                            <a:lnTo>
                              <a:pt x="428" y="266"/>
                            </a:lnTo>
                            <a:lnTo>
                              <a:pt x="430" y="270"/>
                            </a:lnTo>
                            <a:lnTo>
                              <a:pt x="462" y="258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61" name="Freeform 295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26" y="1587"/>
                        <a:ext cx="320" cy="11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" y="112"/>
                          </a:cxn>
                          <a:cxn ang="0">
                            <a:pos x="320" y="4"/>
                          </a:cxn>
                          <a:cxn ang="0">
                            <a:pos x="318" y="0"/>
                          </a:cxn>
                          <a:cxn ang="0">
                            <a:pos x="0" y="110"/>
                          </a:cxn>
                          <a:cxn ang="0">
                            <a:pos x="2" y="110"/>
                          </a:cxn>
                          <a:cxn ang="0">
                            <a:pos x="2" y="110"/>
                          </a:cxn>
                          <a:cxn ang="0">
                            <a:pos x="4" y="112"/>
                          </a:cxn>
                        </a:cxnLst>
                        <a:rect l="0" t="0" r="r" b="b"/>
                        <a:pathLst>
                          <a:path w="320" h="112">
                            <a:moveTo>
                              <a:pt x="4" y="112"/>
                            </a:moveTo>
                            <a:lnTo>
                              <a:pt x="320" y="4"/>
                            </a:lnTo>
                            <a:lnTo>
                              <a:pt x="318" y="0"/>
                            </a:lnTo>
                            <a:lnTo>
                              <a:pt x="0" y="110"/>
                            </a:lnTo>
                            <a:lnTo>
                              <a:pt x="2" y="110"/>
                            </a:lnTo>
                            <a:lnTo>
                              <a:pt x="2" y="110"/>
                            </a:lnTo>
                            <a:lnTo>
                              <a:pt x="4" y="11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62" name="Freeform 296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28" y="1697"/>
                        <a:ext cx="2" cy="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" y="2"/>
                          </a:cxn>
                          <a:cxn ang="0">
                            <a:pos x="0" y="0"/>
                          </a:cxn>
                          <a:cxn ang="0">
                            <a:pos x="0" y="0"/>
                          </a:cxn>
                          <a:cxn ang="0">
                            <a:pos x="2" y="2"/>
                          </a:cxn>
                          <a:cxn ang="0">
                            <a:pos x="2" y="2"/>
                          </a:cxn>
                        </a:cxnLst>
                        <a:rect l="0" t="0" r="r" b="b"/>
                        <a:pathLst>
                          <a:path w="2" h="2">
                            <a:moveTo>
                              <a:pt x="2" y="2"/>
                            </a:moveTo>
                            <a:lnTo>
                              <a:pt x="0" y="0"/>
                            </a:lnTo>
                            <a:lnTo>
                              <a:pt x="0" y="0"/>
                            </a:lnTo>
                            <a:lnTo>
                              <a:pt x="2" y="2"/>
                            </a:lnTo>
                            <a:lnTo>
                              <a:pt x="2" y="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63" name="Rectangle 296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072" y="1723"/>
                        <a:ext cx="2" cy="2"/>
                      </a:xfrm>
                      <a:prstGeom prst="rect">
                        <a:avLst/>
                      </a:pr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64" name="Rectangle 296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944" y="1587"/>
                        <a:ext cx="1" cy="1"/>
                      </a:xfrm>
                      <a:prstGeom prst="rect">
                        <a:avLst/>
                      </a:pr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65" name="Freeform 296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946" y="1591"/>
                        <a:ext cx="126" cy="16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0" y="0"/>
                          </a:cxn>
                          <a:cxn ang="0">
                            <a:pos x="58" y="162"/>
                          </a:cxn>
                          <a:cxn ang="0">
                            <a:pos x="126" y="134"/>
                          </a:cxn>
                          <a:cxn ang="0">
                            <a:pos x="126" y="132"/>
                          </a:cxn>
                          <a:cxn ang="0">
                            <a:pos x="62" y="158"/>
                          </a:cxn>
                          <a:cxn ang="0">
                            <a:pos x="0" y="0"/>
                          </a:cxn>
                        </a:cxnLst>
                        <a:rect l="0" t="0" r="r" b="b"/>
                        <a:pathLst>
                          <a:path w="126" h="162">
                            <a:moveTo>
                              <a:pt x="0" y="0"/>
                            </a:moveTo>
                            <a:lnTo>
                              <a:pt x="0" y="0"/>
                            </a:lnTo>
                            <a:lnTo>
                              <a:pt x="58" y="162"/>
                            </a:lnTo>
                            <a:lnTo>
                              <a:pt x="126" y="134"/>
                            </a:lnTo>
                            <a:lnTo>
                              <a:pt x="126" y="132"/>
                            </a:lnTo>
                            <a:lnTo>
                              <a:pt x="62" y="158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66" name="Freeform 296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944" y="1587"/>
                        <a:ext cx="2" cy="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" y="4"/>
                          </a:cxn>
                          <a:cxn ang="0">
                            <a:pos x="0" y="0"/>
                          </a:cxn>
                          <a:cxn ang="0">
                            <a:pos x="0" y="0"/>
                          </a:cxn>
                          <a:cxn ang="0">
                            <a:pos x="2" y="4"/>
                          </a:cxn>
                          <a:cxn ang="0">
                            <a:pos x="2" y="4"/>
                          </a:cxn>
                        </a:cxnLst>
                        <a:rect l="0" t="0" r="r" b="b"/>
                        <a:pathLst>
                          <a:path w="2" h="4">
                            <a:moveTo>
                              <a:pt x="2" y="4"/>
                            </a:moveTo>
                            <a:lnTo>
                              <a:pt x="0" y="0"/>
                            </a:lnTo>
                            <a:lnTo>
                              <a:pt x="0" y="0"/>
                            </a:lnTo>
                            <a:lnTo>
                              <a:pt x="2" y="4"/>
                            </a:lnTo>
                            <a:lnTo>
                              <a:pt x="2" y="4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67" name="Freeform 296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280" y="1225"/>
                        <a:ext cx="2" cy="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" y="4"/>
                          </a:cxn>
                          <a:cxn ang="0">
                            <a:pos x="2" y="2"/>
                          </a:cxn>
                          <a:cxn ang="0">
                            <a:pos x="0" y="0"/>
                          </a:cxn>
                          <a:cxn ang="0">
                            <a:pos x="0" y="0"/>
                          </a:cxn>
                          <a:cxn ang="0">
                            <a:pos x="2" y="4"/>
                          </a:cxn>
                        </a:cxnLst>
                        <a:rect l="0" t="0" r="r" b="b"/>
                        <a:pathLst>
                          <a:path w="2" h="4">
                            <a:moveTo>
                              <a:pt x="2" y="4"/>
                            </a:moveTo>
                            <a:lnTo>
                              <a:pt x="2" y="2"/>
                            </a:lnTo>
                            <a:lnTo>
                              <a:pt x="0" y="0"/>
                            </a:lnTo>
                            <a:lnTo>
                              <a:pt x="0" y="0"/>
                            </a:lnTo>
                            <a:lnTo>
                              <a:pt x="2" y="4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68" name="Freeform 296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218" y="1341"/>
                        <a:ext cx="4" cy="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" y="6"/>
                          </a:cxn>
                          <a:cxn ang="0">
                            <a:pos x="2" y="6"/>
                          </a:cxn>
                          <a:cxn ang="0">
                            <a:pos x="4" y="4"/>
                          </a:cxn>
                          <a:cxn ang="0">
                            <a:pos x="2" y="0"/>
                          </a:cxn>
                          <a:cxn ang="0">
                            <a:pos x="0" y="4"/>
                          </a:cxn>
                          <a:cxn ang="0">
                            <a:pos x="2" y="6"/>
                          </a:cxn>
                        </a:cxnLst>
                        <a:rect l="0" t="0" r="r" b="b"/>
                        <a:pathLst>
                          <a:path w="4" h="6">
                            <a:moveTo>
                              <a:pt x="2" y="6"/>
                            </a:moveTo>
                            <a:lnTo>
                              <a:pt x="2" y="6"/>
                            </a:lnTo>
                            <a:lnTo>
                              <a:pt x="4" y="4"/>
                            </a:lnTo>
                            <a:lnTo>
                              <a:pt x="2" y="0"/>
                            </a:lnTo>
                            <a:lnTo>
                              <a:pt x="0" y="4"/>
                            </a:lnTo>
                            <a:lnTo>
                              <a:pt x="2" y="6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69" name="Freeform 296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054" y="1253"/>
                        <a:ext cx="62" cy="1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10" y="84"/>
                          </a:cxn>
                          <a:cxn ang="0">
                            <a:pos x="62" y="136"/>
                          </a:cxn>
                          <a:cxn ang="0">
                            <a:pos x="12" y="82"/>
                          </a:cxn>
                          <a:cxn ang="0">
                            <a:pos x="0" y="0"/>
                          </a:cxn>
                        </a:cxnLst>
                        <a:rect l="0" t="0" r="r" b="b"/>
                        <a:pathLst>
                          <a:path w="62" h="136">
                            <a:moveTo>
                              <a:pt x="0" y="0"/>
                            </a:moveTo>
                            <a:lnTo>
                              <a:pt x="10" y="84"/>
                            </a:lnTo>
                            <a:lnTo>
                              <a:pt x="62" y="136"/>
                            </a:lnTo>
                            <a:lnTo>
                              <a:pt x="12" y="82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70" name="Freeform 296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952" y="895"/>
                        <a:ext cx="102" cy="35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0" y="132"/>
                          </a:cxn>
                          <a:cxn ang="0">
                            <a:pos x="2" y="0"/>
                          </a:cxn>
                          <a:cxn ang="0">
                            <a:pos x="0" y="0"/>
                          </a:cxn>
                          <a:cxn ang="0">
                            <a:pos x="38" y="132"/>
                          </a:cxn>
                          <a:cxn ang="0">
                            <a:pos x="102" y="358"/>
                          </a:cxn>
                          <a:cxn ang="0">
                            <a:pos x="80" y="276"/>
                          </a:cxn>
                          <a:cxn ang="0">
                            <a:pos x="40" y="132"/>
                          </a:cxn>
                        </a:cxnLst>
                        <a:rect l="0" t="0" r="r" b="b"/>
                        <a:pathLst>
                          <a:path w="102" h="358">
                            <a:moveTo>
                              <a:pt x="40" y="132"/>
                            </a:moveTo>
                            <a:lnTo>
                              <a:pt x="2" y="0"/>
                            </a:lnTo>
                            <a:lnTo>
                              <a:pt x="0" y="0"/>
                            </a:lnTo>
                            <a:lnTo>
                              <a:pt x="38" y="132"/>
                            </a:lnTo>
                            <a:lnTo>
                              <a:pt x="102" y="358"/>
                            </a:lnTo>
                            <a:lnTo>
                              <a:pt x="80" y="276"/>
                            </a:lnTo>
                            <a:lnTo>
                              <a:pt x="40" y="13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71" name="Freeform 296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190" y="1183"/>
                        <a:ext cx="90" cy="16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20"/>
                          </a:cxn>
                          <a:cxn ang="0">
                            <a:pos x="28" y="162"/>
                          </a:cxn>
                          <a:cxn ang="0">
                            <a:pos x="30" y="158"/>
                          </a:cxn>
                          <a:cxn ang="0">
                            <a:pos x="4" y="20"/>
                          </a:cxn>
                          <a:cxn ang="0">
                            <a:pos x="54" y="2"/>
                          </a:cxn>
                          <a:cxn ang="0">
                            <a:pos x="90" y="42"/>
                          </a:cxn>
                          <a:cxn ang="0">
                            <a:pos x="90" y="42"/>
                          </a:cxn>
                          <a:cxn ang="0">
                            <a:pos x="54" y="0"/>
                          </a:cxn>
                          <a:cxn ang="0">
                            <a:pos x="0" y="20"/>
                          </a:cxn>
                        </a:cxnLst>
                        <a:rect l="0" t="0" r="r" b="b"/>
                        <a:pathLst>
                          <a:path w="90" h="162">
                            <a:moveTo>
                              <a:pt x="0" y="20"/>
                            </a:moveTo>
                            <a:lnTo>
                              <a:pt x="28" y="162"/>
                            </a:lnTo>
                            <a:lnTo>
                              <a:pt x="30" y="158"/>
                            </a:lnTo>
                            <a:lnTo>
                              <a:pt x="4" y="20"/>
                            </a:lnTo>
                            <a:lnTo>
                              <a:pt x="54" y="2"/>
                            </a:lnTo>
                            <a:lnTo>
                              <a:pt x="90" y="42"/>
                            </a:lnTo>
                            <a:lnTo>
                              <a:pt x="90" y="42"/>
                            </a:lnTo>
                            <a:lnTo>
                              <a:pt x="54" y="0"/>
                            </a:lnTo>
                            <a:lnTo>
                              <a:pt x="0" y="20"/>
                            </a:lnTo>
                            <a:close/>
                          </a:path>
                        </a:pathLst>
                      </a:custGeom>
                      <a:grpFill/>
                      <a:ln w="4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72" name="Rectangle 297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220" y="1347"/>
                        <a:ext cx="1" cy="1"/>
                      </a:xfrm>
                      <a:prstGeom prst="rect">
                        <a:avLst/>
                      </a:pr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73" name="Freeform 297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086" y="815"/>
                        <a:ext cx="166" cy="24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0" y="2"/>
                          </a:cxn>
                          <a:cxn ang="0">
                            <a:pos x="126" y="220"/>
                          </a:cxn>
                          <a:cxn ang="0">
                            <a:pos x="166" y="248"/>
                          </a:cxn>
                          <a:cxn ang="0">
                            <a:pos x="166" y="246"/>
                          </a:cxn>
                          <a:cxn ang="0">
                            <a:pos x="126" y="218"/>
                          </a:cxn>
                          <a:cxn ang="0">
                            <a:pos x="0" y="0"/>
                          </a:cxn>
                        </a:cxnLst>
                        <a:rect l="0" t="0" r="r" b="b"/>
                        <a:pathLst>
                          <a:path w="166" h="248">
                            <a:moveTo>
                              <a:pt x="0" y="0"/>
                            </a:moveTo>
                            <a:lnTo>
                              <a:pt x="0" y="2"/>
                            </a:lnTo>
                            <a:lnTo>
                              <a:pt x="126" y="220"/>
                            </a:lnTo>
                            <a:lnTo>
                              <a:pt x="166" y="248"/>
                            </a:lnTo>
                            <a:lnTo>
                              <a:pt x="166" y="246"/>
                            </a:lnTo>
                            <a:lnTo>
                              <a:pt x="126" y="218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grpFill/>
                      <a:ln w="4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74" name="Freeform 297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412" y="711"/>
                        <a:ext cx="64" cy="34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342"/>
                          </a:cxn>
                          <a:cxn ang="0">
                            <a:pos x="64" y="0"/>
                          </a:cxn>
                          <a:cxn ang="0">
                            <a:pos x="60" y="0"/>
                          </a:cxn>
                          <a:cxn ang="0">
                            <a:pos x="0" y="342"/>
                          </a:cxn>
                        </a:cxnLst>
                        <a:rect l="0" t="0" r="r" b="b"/>
                        <a:pathLst>
                          <a:path w="64" h="342">
                            <a:moveTo>
                              <a:pt x="0" y="342"/>
                            </a:moveTo>
                            <a:lnTo>
                              <a:pt x="64" y="0"/>
                            </a:lnTo>
                            <a:lnTo>
                              <a:pt x="60" y="0"/>
                            </a:lnTo>
                            <a:lnTo>
                              <a:pt x="0" y="34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75" name="Freeform 297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760" y="923"/>
                        <a:ext cx="682" cy="65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528" y="128"/>
                          </a:cxn>
                          <a:cxn ang="0">
                            <a:pos x="412" y="144"/>
                          </a:cxn>
                          <a:cxn ang="0">
                            <a:pos x="232" y="112"/>
                          </a:cxn>
                          <a:cxn ang="0">
                            <a:pos x="224" y="26"/>
                          </a:cxn>
                          <a:cxn ang="0">
                            <a:pos x="128" y="0"/>
                          </a:cxn>
                          <a:cxn ang="0">
                            <a:pos x="128" y="20"/>
                          </a:cxn>
                          <a:cxn ang="0">
                            <a:pos x="0" y="410"/>
                          </a:cxn>
                          <a:cxn ang="0">
                            <a:pos x="6" y="510"/>
                          </a:cxn>
                          <a:cxn ang="0">
                            <a:pos x="344" y="602"/>
                          </a:cxn>
                          <a:cxn ang="0">
                            <a:pos x="572" y="650"/>
                          </a:cxn>
                          <a:cxn ang="0">
                            <a:pos x="622" y="386"/>
                          </a:cxn>
                          <a:cxn ang="0">
                            <a:pos x="614" y="360"/>
                          </a:cxn>
                          <a:cxn ang="0">
                            <a:pos x="682" y="224"/>
                          </a:cxn>
                          <a:cxn ang="0">
                            <a:pos x="662" y="166"/>
                          </a:cxn>
                          <a:cxn ang="0">
                            <a:pos x="528" y="128"/>
                          </a:cxn>
                        </a:cxnLst>
                        <a:rect l="0" t="0" r="r" b="b"/>
                        <a:pathLst>
                          <a:path w="682" h="650">
                            <a:moveTo>
                              <a:pt x="528" y="128"/>
                            </a:moveTo>
                            <a:lnTo>
                              <a:pt x="412" y="144"/>
                            </a:lnTo>
                            <a:lnTo>
                              <a:pt x="232" y="112"/>
                            </a:lnTo>
                            <a:lnTo>
                              <a:pt x="224" y="26"/>
                            </a:lnTo>
                            <a:lnTo>
                              <a:pt x="128" y="0"/>
                            </a:lnTo>
                            <a:lnTo>
                              <a:pt x="128" y="20"/>
                            </a:lnTo>
                            <a:lnTo>
                              <a:pt x="0" y="410"/>
                            </a:lnTo>
                            <a:lnTo>
                              <a:pt x="6" y="510"/>
                            </a:lnTo>
                            <a:lnTo>
                              <a:pt x="344" y="602"/>
                            </a:lnTo>
                            <a:lnTo>
                              <a:pt x="572" y="650"/>
                            </a:lnTo>
                            <a:lnTo>
                              <a:pt x="622" y="386"/>
                            </a:lnTo>
                            <a:lnTo>
                              <a:pt x="614" y="360"/>
                            </a:lnTo>
                            <a:lnTo>
                              <a:pt x="682" y="224"/>
                            </a:lnTo>
                            <a:lnTo>
                              <a:pt x="662" y="166"/>
                            </a:lnTo>
                            <a:lnTo>
                              <a:pt x="528" y="128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76" name="Freeform 297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888" y="593"/>
                        <a:ext cx="588" cy="48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98" y="12"/>
                          </a:cxn>
                          <a:cxn ang="0">
                            <a:pos x="118" y="92"/>
                          </a:cxn>
                          <a:cxn ang="0">
                            <a:pos x="0" y="0"/>
                          </a:cxn>
                          <a:cxn ang="0">
                            <a:pos x="0" y="324"/>
                          </a:cxn>
                          <a:cxn ang="0">
                            <a:pos x="100" y="352"/>
                          </a:cxn>
                          <a:cxn ang="0">
                            <a:pos x="110" y="436"/>
                          </a:cxn>
                          <a:cxn ang="0">
                            <a:pos x="284" y="468"/>
                          </a:cxn>
                          <a:cxn ang="0">
                            <a:pos x="400" y="452"/>
                          </a:cxn>
                          <a:cxn ang="0">
                            <a:pos x="532" y="486"/>
                          </a:cxn>
                          <a:cxn ang="0">
                            <a:pos x="524" y="460"/>
                          </a:cxn>
                          <a:cxn ang="0">
                            <a:pos x="584" y="118"/>
                          </a:cxn>
                          <a:cxn ang="0">
                            <a:pos x="588" y="118"/>
                          </a:cxn>
                          <a:cxn ang="0">
                            <a:pos x="588" y="116"/>
                          </a:cxn>
                          <a:cxn ang="0">
                            <a:pos x="198" y="12"/>
                          </a:cxn>
                        </a:cxnLst>
                        <a:rect l="0" t="0" r="r" b="b"/>
                        <a:pathLst>
                          <a:path w="588" h="486">
                            <a:moveTo>
                              <a:pt x="198" y="12"/>
                            </a:moveTo>
                            <a:lnTo>
                              <a:pt x="118" y="92"/>
                            </a:lnTo>
                            <a:lnTo>
                              <a:pt x="0" y="0"/>
                            </a:lnTo>
                            <a:lnTo>
                              <a:pt x="0" y="324"/>
                            </a:lnTo>
                            <a:lnTo>
                              <a:pt x="100" y="352"/>
                            </a:lnTo>
                            <a:lnTo>
                              <a:pt x="110" y="436"/>
                            </a:lnTo>
                            <a:lnTo>
                              <a:pt x="284" y="468"/>
                            </a:lnTo>
                            <a:lnTo>
                              <a:pt x="400" y="452"/>
                            </a:lnTo>
                            <a:lnTo>
                              <a:pt x="532" y="486"/>
                            </a:lnTo>
                            <a:lnTo>
                              <a:pt x="524" y="460"/>
                            </a:lnTo>
                            <a:lnTo>
                              <a:pt x="584" y="118"/>
                            </a:lnTo>
                            <a:lnTo>
                              <a:pt x="588" y="118"/>
                            </a:lnTo>
                            <a:lnTo>
                              <a:pt x="588" y="116"/>
                            </a:lnTo>
                            <a:lnTo>
                              <a:pt x="198" y="1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77" name="Freeform 297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412" y="1053"/>
                        <a:ext cx="8" cy="2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" y="26"/>
                          </a:cxn>
                          <a:cxn ang="0">
                            <a:pos x="0" y="0"/>
                          </a:cxn>
                          <a:cxn ang="0">
                            <a:pos x="8" y="26"/>
                          </a:cxn>
                          <a:cxn ang="0">
                            <a:pos x="8" y="26"/>
                          </a:cxn>
                        </a:cxnLst>
                        <a:rect l="0" t="0" r="r" b="b"/>
                        <a:pathLst>
                          <a:path w="8" h="26">
                            <a:moveTo>
                              <a:pt x="8" y="26"/>
                            </a:moveTo>
                            <a:lnTo>
                              <a:pt x="0" y="0"/>
                            </a:lnTo>
                            <a:lnTo>
                              <a:pt x="8" y="26"/>
                            </a:lnTo>
                            <a:lnTo>
                              <a:pt x="8" y="26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78" name="Freeform 297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594" y="1057"/>
                        <a:ext cx="182" cy="29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50" y="126"/>
                          </a:cxn>
                          <a:cxn ang="0">
                            <a:pos x="40" y="188"/>
                          </a:cxn>
                          <a:cxn ang="0">
                            <a:pos x="112" y="296"/>
                          </a:cxn>
                          <a:cxn ang="0">
                            <a:pos x="182" y="284"/>
                          </a:cxn>
                          <a:cxn ang="0">
                            <a:pos x="118" y="292"/>
                          </a:cxn>
                          <a:cxn ang="0">
                            <a:pos x="48" y="188"/>
                          </a:cxn>
                          <a:cxn ang="0">
                            <a:pos x="56" y="118"/>
                          </a:cxn>
                          <a:cxn ang="0">
                            <a:pos x="8" y="130"/>
                          </a:cxn>
                          <a:cxn ang="0">
                            <a:pos x="38" y="0"/>
                          </a:cxn>
                          <a:cxn ang="0">
                            <a:pos x="0" y="138"/>
                          </a:cxn>
                          <a:cxn ang="0">
                            <a:pos x="50" y="126"/>
                          </a:cxn>
                        </a:cxnLst>
                        <a:rect l="0" t="0" r="r" b="b"/>
                        <a:pathLst>
                          <a:path w="182" h="296">
                            <a:moveTo>
                              <a:pt x="50" y="126"/>
                            </a:moveTo>
                            <a:lnTo>
                              <a:pt x="40" y="188"/>
                            </a:lnTo>
                            <a:lnTo>
                              <a:pt x="112" y="296"/>
                            </a:lnTo>
                            <a:lnTo>
                              <a:pt x="182" y="284"/>
                            </a:lnTo>
                            <a:lnTo>
                              <a:pt x="118" y="292"/>
                            </a:lnTo>
                            <a:lnTo>
                              <a:pt x="48" y="188"/>
                            </a:lnTo>
                            <a:lnTo>
                              <a:pt x="56" y="118"/>
                            </a:lnTo>
                            <a:lnTo>
                              <a:pt x="8" y="130"/>
                            </a:lnTo>
                            <a:lnTo>
                              <a:pt x="38" y="0"/>
                            </a:lnTo>
                            <a:lnTo>
                              <a:pt x="0" y="138"/>
                            </a:lnTo>
                            <a:lnTo>
                              <a:pt x="50" y="126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79" name="Freeform 298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706" y="1329"/>
                        <a:ext cx="130" cy="2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92" y="14"/>
                          </a:cxn>
                          <a:cxn ang="0">
                            <a:pos x="130" y="0"/>
                          </a:cxn>
                          <a:cxn ang="0">
                            <a:pos x="98" y="6"/>
                          </a:cxn>
                          <a:cxn ang="0">
                            <a:pos x="90" y="8"/>
                          </a:cxn>
                          <a:cxn ang="0">
                            <a:pos x="70" y="12"/>
                          </a:cxn>
                          <a:cxn ang="0">
                            <a:pos x="0" y="24"/>
                          </a:cxn>
                          <a:cxn ang="0">
                            <a:pos x="92" y="14"/>
                          </a:cxn>
                        </a:cxnLst>
                        <a:rect l="0" t="0" r="r" b="b"/>
                        <a:pathLst>
                          <a:path w="130" h="24">
                            <a:moveTo>
                              <a:pt x="92" y="14"/>
                            </a:moveTo>
                            <a:lnTo>
                              <a:pt x="130" y="0"/>
                            </a:lnTo>
                            <a:lnTo>
                              <a:pt x="98" y="6"/>
                            </a:lnTo>
                            <a:lnTo>
                              <a:pt x="90" y="8"/>
                            </a:lnTo>
                            <a:lnTo>
                              <a:pt x="70" y="12"/>
                            </a:lnTo>
                            <a:lnTo>
                              <a:pt x="0" y="24"/>
                            </a:lnTo>
                            <a:lnTo>
                              <a:pt x="92" y="14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80" name="Freeform 298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868" y="875"/>
                        <a:ext cx="606" cy="47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00" y="452"/>
                          </a:cxn>
                          <a:cxn ang="0">
                            <a:pos x="6" y="414"/>
                          </a:cxn>
                          <a:cxn ang="0">
                            <a:pos x="0" y="476"/>
                          </a:cxn>
                          <a:cxn ang="0">
                            <a:pos x="12" y="420"/>
                          </a:cxn>
                          <a:cxn ang="0">
                            <a:pos x="606" y="460"/>
                          </a:cxn>
                          <a:cxn ang="0">
                            <a:pos x="604" y="0"/>
                          </a:cxn>
                          <a:cxn ang="0">
                            <a:pos x="600" y="452"/>
                          </a:cxn>
                        </a:cxnLst>
                        <a:rect l="0" t="0" r="r" b="b"/>
                        <a:pathLst>
                          <a:path w="606" h="476">
                            <a:moveTo>
                              <a:pt x="600" y="452"/>
                            </a:moveTo>
                            <a:lnTo>
                              <a:pt x="6" y="414"/>
                            </a:lnTo>
                            <a:lnTo>
                              <a:pt x="0" y="476"/>
                            </a:lnTo>
                            <a:lnTo>
                              <a:pt x="12" y="420"/>
                            </a:lnTo>
                            <a:lnTo>
                              <a:pt x="606" y="460"/>
                            </a:lnTo>
                            <a:lnTo>
                              <a:pt x="604" y="0"/>
                            </a:lnTo>
                            <a:lnTo>
                              <a:pt x="600" y="45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81" name="Freeform 298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72" y="875"/>
                        <a:ext cx="614" cy="46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12" y="358"/>
                          </a:cxn>
                          <a:cxn ang="0">
                            <a:pos x="614" y="354"/>
                          </a:cxn>
                          <a:cxn ang="0">
                            <a:pos x="2" y="356"/>
                          </a:cxn>
                          <a:cxn ang="0">
                            <a:pos x="6" y="2"/>
                          </a:cxn>
                          <a:cxn ang="0">
                            <a:pos x="0" y="0"/>
                          </a:cxn>
                          <a:cxn ang="0">
                            <a:pos x="2" y="460"/>
                          </a:cxn>
                          <a:cxn ang="0">
                            <a:pos x="2" y="360"/>
                          </a:cxn>
                          <a:cxn ang="0">
                            <a:pos x="612" y="358"/>
                          </a:cxn>
                        </a:cxnLst>
                        <a:rect l="0" t="0" r="r" b="b"/>
                        <a:pathLst>
                          <a:path w="614" h="460">
                            <a:moveTo>
                              <a:pt x="612" y="358"/>
                            </a:moveTo>
                            <a:lnTo>
                              <a:pt x="614" y="354"/>
                            </a:lnTo>
                            <a:lnTo>
                              <a:pt x="2" y="356"/>
                            </a:lnTo>
                            <a:lnTo>
                              <a:pt x="6" y="2"/>
                            </a:lnTo>
                            <a:lnTo>
                              <a:pt x="0" y="0"/>
                            </a:lnTo>
                            <a:lnTo>
                              <a:pt x="2" y="460"/>
                            </a:lnTo>
                            <a:lnTo>
                              <a:pt x="2" y="360"/>
                            </a:lnTo>
                            <a:lnTo>
                              <a:pt x="612" y="358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82" name="Freeform 298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804" y="1325"/>
                        <a:ext cx="62" cy="4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10"/>
                          </a:cxn>
                          <a:cxn ang="0">
                            <a:pos x="32" y="4"/>
                          </a:cxn>
                          <a:cxn ang="0">
                            <a:pos x="60" y="42"/>
                          </a:cxn>
                          <a:cxn ang="0">
                            <a:pos x="62" y="34"/>
                          </a:cxn>
                          <a:cxn ang="0">
                            <a:pos x="36" y="0"/>
                          </a:cxn>
                          <a:cxn ang="0">
                            <a:pos x="0" y="10"/>
                          </a:cxn>
                        </a:cxnLst>
                        <a:rect l="0" t="0" r="r" b="b"/>
                        <a:pathLst>
                          <a:path w="62" h="42">
                            <a:moveTo>
                              <a:pt x="0" y="10"/>
                            </a:moveTo>
                            <a:lnTo>
                              <a:pt x="32" y="4"/>
                            </a:lnTo>
                            <a:lnTo>
                              <a:pt x="60" y="42"/>
                            </a:lnTo>
                            <a:lnTo>
                              <a:pt x="62" y="34"/>
                            </a:lnTo>
                            <a:lnTo>
                              <a:pt x="36" y="0"/>
                            </a:lnTo>
                            <a:lnTo>
                              <a:pt x="0" y="1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83" name="Freeform 298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866" y="1351"/>
                        <a:ext cx="2" cy="1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10"/>
                          </a:cxn>
                          <a:cxn ang="0">
                            <a:pos x="2" y="0"/>
                          </a:cxn>
                          <a:cxn ang="0">
                            <a:pos x="0" y="8"/>
                          </a:cxn>
                          <a:cxn ang="0">
                            <a:pos x="0" y="10"/>
                          </a:cxn>
                        </a:cxnLst>
                        <a:rect l="0" t="0" r="r" b="b"/>
                        <a:pathLst>
                          <a:path w="2" h="10">
                            <a:moveTo>
                              <a:pt x="0" y="10"/>
                            </a:moveTo>
                            <a:lnTo>
                              <a:pt x="2" y="0"/>
                            </a:lnTo>
                            <a:lnTo>
                              <a:pt x="0" y="8"/>
                            </a:lnTo>
                            <a:lnTo>
                              <a:pt x="0" y="1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84" name="Freeform 298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776" y="1335"/>
                        <a:ext cx="28" cy="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8" y="0"/>
                          </a:cxn>
                          <a:cxn ang="0">
                            <a:pos x="0" y="6"/>
                          </a:cxn>
                          <a:cxn ang="0">
                            <a:pos x="20" y="2"/>
                          </a:cxn>
                          <a:cxn ang="0">
                            <a:pos x="28" y="0"/>
                          </a:cxn>
                        </a:cxnLst>
                        <a:rect l="0" t="0" r="r" b="b"/>
                        <a:pathLst>
                          <a:path w="28" h="6">
                            <a:moveTo>
                              <a:pt x="28" y="0"/>
                            </a:moveTo>
                            <a:lnTo>
                              <a:pt x="0" y="6"/>
                            </a:lnTo>
                            <a:lnTo>
                              <a:pt x="20" y="2"/>
                            </a:lnTo>
                            <a:lnTo>
                              <a:pt x="28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85" name="Freeform 298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340" y="709"/>
                        <a:ext cx="524" cy="96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58" y="634"/>
                          </a:cxn>
                          <a:cxn ang="0">
                            <a:pos x="366" y="644"/>
                          </a:cxn>
                          <a:cxn ang="0">
                            <a:pos x="294" y="536"/>
                          </a:cxn>
                          <a:cxn ang="0">
                            <a:pos x="304" y="474"/>
                          </a:cxn>
                          <a:cxn ang="0">
                            <a:pos x="254" y="486"/>
                          </a:cxn>
                          <a:cxn ang="0">
                            <a:pos x="284" y="348"/>
                          </a:cxn>
                          <a:cxn ang="0">
                            <a:pos x="256" y="334"/>
                          </a:cxn>
                          <a:cxn ang="0">
                            <a:pos x="184" y="168"/>
                          </a:cxn>
                          <a:cxn ang="0">
                            <a:pos x="210" y="24"/>
                          </a:cxn>
                          <a:cxn ang="0">
                            <a:pos x="212" y="26"/>
                          </a:cxn>
                          <a:cxn ang="0">
                            <a:pos x="214" y="22"/>
                          </a:cxn>
                          <a:cxn ang="0">
                            <a:pos x="136" y="0"/>
                          </a:cxn>
                          <a:cxn ang="0">
                            <a:pos x="136" y="2"/>
                          </a:cxn>
                          <a:cxn ang="0">
                            <a:pos x="140" y="4"/>
                          </a:cxn>
                          <a:cxn ang="0">
                            <a:pos x="78" y="344"/>
                          </a:cxn>
                          <a:cxn ang="0">
                            <a:pos x="108" y="438"/>
                          </a:cxn>
                          <a:cxn ang="0">
                            <a:pos x="40" y="574"/>
                          </a:cxn>
                          <a:cxn ang="0">
                            <a:pos x="50" y="600"/>
                          </a:cxn>
                          <a:cxn ang="0">
                            <a:pos x="0" y="866"/>
                          </a:cxn>
                          <a:cxn ang="0">
                            <a:pos x="496" y="966"/>
                          </a:cxn>
                          <a:cxn ang="0">
                            <a:pos x="524" y="658"/>
                          </a:cxn>
                          <a:cxn ang="0">
                            <a:pos x="496" y="620"/>
                          </a:cxn>
                          <a:cxn ang="0">
                            <a:pos x="458" y="634"/>
                          </a:cxn>
                        </a:cxnLst>
                        <a:rect l="0" t="0" r="r" b="b"/>
                        <a:pathLst>
                          <a:path w="524" h="966">
                            <a:moveTo>
                              <a:pt x="458" y="634"/>
                            </a:moveTo>
                            <a:lnTo>
                              <a:pt x="366" y="644"/>
                            </a:lnTo>
                            <a:lnTo>
                              <a:pt x="294" y="536"/>
                            </a:lnTo>
                            <a:lnTo>
                              <a:pt x="304" y="474"/>
                            </a:lnTo>
                            <a:lnTo>
                              <a:pt x="254" y="486"/>
                            </a:lnTo>
                            <a:lnTo>
                              <a:pt x="284" y="348"/>
                            </a:lnTo>
                            <a:lnTo>
                              <a:pt x="256" y="334"/>
                            </a:lnTo>
                            <a:lnTo>
                              <a:pt x="184" y="168"/>
                            </a:lnTo>
                            <a:lnTo>
                              <a:pt x="210" y="24"/>
                            </a:lnTo>
                            <a:lnTo>
                              <a:pt x="212" y="26"/>
                            </a:lnTo>
                            <a:lnTo>
                              <a:pt x="214" y="22"/>
                            </a:lnTo>
                            <a:lnTo>
                              <a:pt x="136" y="0"/>
                            </a:lnTo>
                            <a:lnTo>
                              <a:pt x="136" y="2"/>
                            </a:lnTo>
                            <a:lnTo>
                              <a:pt x="140" y="4"/>
                            </a:lnTo>
                            <a:lnTo>
                              <a:pt x="78" y="344"/>
                            </a:lnTo>
                            <a:lnTo>
                              <a:pt x="108" y="438"/>
                            </a:lnTo>
                            <a:lnTo>
                              <a:pt x="40" y="574"/>
                            </a:lnTo>
                            <a:lnTo>
                              <a:pt x="50" y="600"/>
                            </a:lnTo>
                            <a:lnTo>
                              <a:pt x="0" y="866"/>
                            </a:lnTo>
                            <a:lnTo>
                              <a:pt x="496" y="966"/>
                            </a:lnTo>
                            <a:lnTo>
                              <a:pt x="524" y="658"/>
                            </a:lnTo>
                            <a:lnTo>
                              <a:pt x="496" y="620"/>
                            </a:lnTo>
                            <a:lnTo>
                              <a:pt x="458" y="634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86" name="Freeform 298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108" y="1621"/>
                        <a:ext cx="118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94" y="254"/>
                          </a:cxn>
                          <a:cxn ang="0">
                            <a:pos x="94" y="256"/>
                          </a:cxn>
                          <a:cxn ang="0">
                            <a:pos x="96" y="256"/>
                          </a:cxn>
                          <a:cxn ang="0">
                            <a:pos x="118" y="318"/>
                          </a:cxn>
                          <a:cxn ang="0">
                            <a:pos x="0" y="0"/>
                          </a:cxn>
                          <a:cxn ang="0">
                            <a:pos x="94" y="254"/>
                          </a:cxn>
                          <a:cxn ang="0">
                            <a:pos x="94" y="254"/>
                          </a:cxn>
                        </a:cxnLst>
                        <a:rect l="0" t="0" r="r" b="b"/>
                        <a:pathLst>
                          <a:path w="118" h="318">
                            <a:moveTo>
                              <a:pt x="94" y="254"/>
                            </a:moveTo>
                            <a:lnTo>
                              <a:pt x="94" y="256"/>
                            </a:lnTo>
                            <a:lnTo>
                              <a:pt x="96" y="256"/>
                            </a:lnTo>
                            <a:lnTo>
                              <a:pt x="118" y="318"/>
                            </a:lnTo>
                            <a:lnTo>
                              <a:pt x="0" y="0"/>
                            </a:lnTo>
                            <a:lnTo>
                              <a:pt x="94" y="254"/>
                            </a:lnTo>
                            <a:lnTo>
                              <a:pt x="94" y="254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87" name="Freeform 298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098" y="1295"/>
                        <a:ext cx="10" cy="32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" y="188"/>
                          </a:cxn>
                          <a:cxn ang="0">
                            <a:pos x="6" y="188"/>
                          </a:cxn>
                          <a:cxn ang="0">
                            <a:pos x="10" y="326"/>
                          </a:cxn>
                          <a:cxn ang="0">
                            <a:pos x="0" y="0"/>
                          </a:cxn>
                          <a:cxn ang="0">
                            <a:pos x="6" y="186"/>
                          </a:cxn>
                          <a:cxn ang="0">
                            <a:pos x="6" y="188"/>
                          </a:cxn>
                        </a:cxnLst>
                        <a:rect l="0" t="0" r="r" b="b"/>
                        <a:pathLst>
                          <a:path w="10" h="326">
                            <a:moveTo>
                              <a:pt x="6" y="188"/>
                            </a:moveTo>
                            <a:lnTo>
                              <a:pt x="6" y="188"/>
                            </a:lnTo>
                            <a:lnTo>
                              <a:pt x="10" y="326"/>
                            </a:lnTo>
                            <a:lnTo>
                              <a:pt x="0" y="0"/>
                            </a:lnTo>
                            <a:lnTo>
                              <a:pt x="6" y="186"/>
                            </a:lnTo>
                            <a:lnTo>
                              <a:pt x="6" y="188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88" name="Freeform 298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68" y="877"/>
                        <a:ext cx="648" cy="97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78" y="708"/>
                          </a:cxn>
                          <a:cxn ang="0">
                            <a:pos x="648" y="766"/>
                          </a:cxn>
                          <a:cxn ang="0">
                            <a:pos x="646" y="758"/>
                          </a:cxn>
                          <a:cxn ang="0">
                            <a:pos x="478" y="704"/>
                          </a:cxn>
                          <a:cxn ang="0">
                            <a:pos x="4" y="706"/>
                          </a:cxn>
                          <a:cxn ang="0">
                            <a:pos x="8" y="458"/>
                          </a:cxn>
                          <a:cxn ang="0">
                            <a:pos x="6" y="458"/>
                          </a:cxn>
                          <a:cxn ang="0">
                            <a:pos x="6" y="358"/>
                          </a:cxn>
                          <a:cxn ang="0">
                            <a:pos x="616" y="356"/>
                          </a:cxn>
                          <a:cxn ang="0">
                            <a:pos x="618" y="352"/>
                          </a:cxn>
                          <a:cxn ang="0">
                            <a:pos x="6" y="354"/>
                          </a:cxn>
                          <a:cxn ang="0">
                            <a:pos x="10" y="0"/>
                          </a:cxn>
                          <a:cxn ang="0">
                            <a:pos x="8" y="0"/>
                          </a:cxn>
                          <a:cxn ang="0">
                            <a:pos x="0" y="972"/>
                          </a:cxn>
                          <a:cxn ang="0">
                            <a:pos x="4" y="710"/>
                          </a:cxn>
                          <a:cxn ang="0">
                            <a:pos x="478" y="708"/>
                          </a:cxn>
                        </a:cxnLst>
                        <a:rect l="0" t="0" r="r" b="b"/>
                        <a:pathLst>
                          <a:path w="648" h="972">
                            <a:moveTo>
                              <a:pt x="478" y="708"/>
                            </a:moveTo>
                            <a:lnTo>
                              <a:pt x="648" y="766"/>
                            </a:lnTo>
                            <a:lnTo>
                              <a:pt x="646" y="758"/>
                            </a:lnTo>
                            <a:lnTo>
                              <a:pt x="478" y="704"/>
                            </a:lnTo>
                            <a:lnTo>
                              <a:pt x="4" y="706"/>
                            </a:lnTo>
                            <a:lnTo>
                              <a:pt x="8" y="458"/>
                            </a:lnTo>
                            <a:lnTo>
                              <a:pt x="6" y="458"/>
                            </a:lnTo>
                            <a:lnTo>
                              <a:pt x="6" y="358"/>
                            </a:lnTo>
                            <a:lnTo>
                              <a:pt x="616" y="356"/>
                            </a:lnTo>
                            <a:lnTo>
                              <a:pt x="618" y="352"/>
                            </a:lnTo>
                            <a:lnTo>
                              <a:pt x="6" y="354"/>
                            </a:lnTo>
                            <a:lnTo>
                              <a:pt x="10" y="0"/>
                            </a:lnTo>
                            <a:lnTo>
                              <a:pt x="8" y="0"/>
                            </a:lnTo>
                            <a:lnTo>
                              <a:pt x="0" y="972"/>
                            </a:lnTo>
                            <a:lnTo>
                              <a:pt x="4" y="710"/>
                            </a:lnTo>
                            <a:lnTo>
                              <a:pt x="478" y="708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89" name="Freeform 299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632" y="1939"/>
                        <a:ext cx="602" cy="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02" y="6"/>
                          </a:cxn>
                          <a:cxn ang="0">
                            <a:pos x="594" y="0"/>
                          </a:cxn>
                          <a:cxn ang="0">
                            <a:pos x="0" y="8"/>
                          </a:cxn>
                          <a:cxn ang="0">
                            <a:pos x="602" y="6"/>
                          </a:cxn>
                        </a:cxnLst>
                        <a:rect l="0" t="0" r="r" b="b"/>
                        <a:pathLst>
                          <a:path w="602" h="8">
                            <a:moveTo>
                              <a:pt x="602" y="6"/>
                            </a:moveTo>
                            <a:lnTo>
                              <a:pt x="594" y="0"/>
                            </a:lnTo>
                            <a:lnTo>
                              <a:pt x="0" y="8"/>
                            </a:lnTo>
                            <a:lnTo>
                              <a:pt x="602" y="6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90" name="Freeform 299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014" y="847"/>
                        <a:ext cx="74" cy="37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74" y="378"/>
                          </a:cxn>
                          <a:cxn ang="0">
                            <a:pos x="2" y="0"/>
                          </a:cxn>
                          <a:cxn ang="0">
                            <a:pos x="0" y="0"/>
                          </a:cxn>
                          <a:cxn ang="0">
                            <a:pos x="74" y="378"/>
                          </a:cxn>
                        </a:cxnLst>
                        <a:rect l="0" t="0" r="r" b="b"/>
                        <a:pathLst>
                          <a:path w="74" h="378">
                            <a:moveTo>
                              <a:pt x="74" y="378"/>
                            </a:moveTo>
                            <a:lnTo>
                              <a:pt x="2" y="0"/>
                            </a:lnTo>
                            <a:lnTo>
                              <a:pt x="0" y="0"/>
                            </a:lnTo>
                            <a:lnTo>
                              <a:pt x="74" y="378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91" name="Freeform 299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529" y="729"/>
                        <a:ext cx="944" cy="62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60" y="62"/>
                          </a:cxn>
                          <a:cxn ang="0">
                            <a:pos x="22" y="0"/>
                          </a:cxn>
                          <a:cxn ang="0">
                            <a:pos x="20" y="4"/>
                          </a:cxn>
                          <a:cxn ang="0">
                            <a:pos x="24" y="4"/>
                          </a:cxn>
                          <a:cxn ang="0">
                            <a:pos x="0" y="148"/>
                          </a:cxn>
                          <a:cxn ang="0">
                            <a:pos x="66" y="306"/>
                          </a:cxn>
                          <a:cxn ang="0">
                            <a:pos x="100" y="326"/>
                          </a:cxn>
                          <a:cxn ang="0">
                            <a:pos x="70" y="456"/>
                          </a:cxn>
                          <a:cxn ang="0">
                            <a:pos x="118" y="444"/>
                          </a:cxn>
                          <a:cxn ang="0">
                            <a:pos x="110" y="514"/>
                          </a:cxn>
                          <a:cxn ang="0">
                            <a:pos x="180" y="618"/>
                          </a:cxn>
                          <a:cxn ang="0">
                            <a:pos x="244" y="610"/>
                          </a:cxn>
                          <a:cxn ang="0">
                            <a:pos x="272" y="604"/>
                          </a:cxn>
                          <a:cxn ang="0">
                            <a:pos x="308" y="594"/>
                          </a:cxn>
                          <a:cxn ang="0">
                            <a:pos x="334" y="628"/>
                          </a:cxn>
                          <a:cxn ang="0">
                            <a:pos x="336" y="620"/>
                          </a:cxn>
                          <a:cxn ang="0">
                            <a:pos x="342" y="558"/>
                          </a:cxn>
                          <a:cxn ang="0">
                            <a:pos x="936" y="596"/>
                          </a:cxn>
                          <a:cxn ang="0">
                            <a:pos x="940" y="144"/>
                          </a:cxn>
                          <a:cxn ang="0">
                            <a:pos x="944" y="146"/>
                          </a:cxn>
                          <a:cxn ang="0">
                            <a:pos x="944" y="140"/>
                          </a:cxn>
                          <a:cxn ang="0">
                            <a:pos x="260" y="62"/>
                          </a:cxn>
                        </a:cxnLst>
                        <a:rect l="0" t="0" r="r" b="b"/>
                        <a:pathLst>
                          <a:path w="944" h="628">
                            <a:moveTo>
                              <a:pt x="260" y="62"/>
                            </a:moveTo>
                            <a:lnTo>
                              <a:pt x="22" y="0"/>
                            </a:lnTo>
                            <a:lnTo>
                              <a:pt x="20" y="4"/>
                            </a:lnTo>
                            <a:lnTo>
                              <a:pt x="24" y="4"/>
                            </a:lnTo>
                            <a:lnTo>
                              <a:pt x="0" y="148"/>
                            </a:lnTo>
                            <a:lnTo>
                              <a:pt x="66" y="306"/>
                            </a:lnTo>
                            <a:lnTo>
                              <a:pt x="100" y="326"/>
                            </a:lnTo>
                            <a:lnTo>
                              <a:pt x="70" y="456"/>
                            </a:lnTo>
                            <a:lnTo>
                              <a:pt x="118" y="444"/>
                            </a:lnTo>
                            <a:lnTo>
                              <a:pt x="110" y="514"/>
                            </a:lnTo>
                            <a:lnTo>
                              <a:pt x="180" y="618"/>
                            </a:lnTo>
                            <a:lnTo>
                              <a:pt x="244" y="610"/>
                            </a:lnTo>
                            <a:lnTo>
                              <a:pt x="272" y="604"/>
                            </a:lnTo>
                            <a:lnTo>
                              <a:pt x="308" y="594"/>
                            </a:lnTo>
                            <a:lnTo>
                              <a:pt x="334" y="628"/>
                            </a:lnTo>
                            <a:lnTo>
                              <a:pt x="336" y="620"/>
                            </a:lnTo>
                            <a:lnTo>
                              <a:pt x="342" y="558"/>
                            </a:lnTo>
                            <a:lnTo>
                              <a:pt x="936" y="596"/>
                            </a:lnTo>
                            <a:lnTo>
                              <a:pt x="940" y="144"/>
                            </a:lnTo>
                            <a:lnTo>
                              <a:pt x="944" y="146"/>
                            </a:lnTo>
                            <a:lnTo>
                              <a:pt x="944" y="140"/>
                            </a:lnTo>
                            <a:lnTo>
                              <a:pt x="260" y="6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92" name="Freeform 299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946" y="1581"/>
                        <a:ext cx="168" cy="5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168" y="56"/>
                          </a:cxn>
                          <a:cxn ang="0">
                            <a:pos x="168" y="54"/>
                          </a:cxn>
                          <a:cxn ang="0">
                            <a:pos x="0" y="0"/>
                          </a:cxn>
                        </a:cxnLst>
                        <a:rect l="0" t="0" r="r" b="b"/>
                        <a:pathLst>
                          <a:path w="168" h="56">
                            <a:moveTo>
                              <a:pt x="0" y="0"/>
                            </a:moveTo>
                            <a:lnTo>
                              <a:pt x="168" y="56"/>
                            </a:lnTo>
                            <a:lnTo>
                              <a:pt x="168" y="54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93" name="Freeform 299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74" y="843"/>
                        <a:ext cx="614" cy="38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14" y="382"/>
                          </a:cxn>
                          <a:cxn ang="0">
                            <a:pos x="540" y="4"/>
                          </a:cxn>
                          <a:cxn ang="0">
                            <a:pos x="542" y="4"/>
                          </a:cxn>
                          <a:cxn ang="0">
                            <a:pos x="542" y="0"/>
                          </a:cxn>
                          <a:cxn ang="0">
                            <a:pos x="26" y="32"/>
                          </a:cxn>
                          <a:cxn ang="0">
                            <a:pos x="2" y="28"/>
                          </a:cxn>
                          <a:cxn ang="0">
                            <a:pos x="2" y="34"/>
                          </a:cxn>
                          <a:cxn ang="0">
                            <a:pos x="4" y="34"/>
                          </a:cxn>
                          <a:cxn ang="0">
                            <a:pos x="0" y="388"/>
                          </a:cxn>
                          <a:cxn ang="0">
                            <a:pos x="612" y="386"/>
                          </a:cxn>
                          <a:cxn ang="0">
                            <a:pos x="610" y="388"/>
                          </a:cxn>
                          <a:cxn ang="0">
                            <a:pos x="610" y="388"/>
                          </a:cxn>
                          <a:cxn ang="0">
                            <a:pos x="614" y="382"/>
                          </a:cxn>
                        </a:cxnLst>
                        <a:rect l="0" t="0" r="r" b="b"/>
                        <a:pathLst>
                          <a:path w="614" h="388">
                            <a:moveTo>
                              <a:pt x="614" y="382"/>
                            </a:moveTo>
                            <a:lnTo>
                              <a:pt x="540" y="4"/>
                            </a:lnTo>
                            <a:lnTo>
                              <a:pt x="542" y="4"/>
                            </a:lnTo>
                            <a:lnTo>
                              <a:pt x="542" y="0"/>
                            </a:lnTo>
                            <a:lnTo>
                              <a:pt x="26" y="32"/>
                            </a:lnTo>
                            <a:lnTo>
                              <a:pt x="2" y="28"/>
                            </a:lnTo>
                            <a:lnTo>
                              <a:pt x="2" y="34"/>
                            </a:lnTo>
                            <a:lnTo>
                              <a:pt x="4" y="34"/>
                            </a:lnTo>
                            <a:lnTo>
                              <a:pt x="0" y="388"/>
                            </a:lnTo>
                            <a:lnTo>
                              <a:pt x="612" y="386"/>
                            </a:lnTo>
                            <a:lnTo>
                              <a:pt x="610" y="388"/>
                            </a:lnTo>
                            <a:lnTo>
                              <a:pt x="610" y="388"/>
                            </a:lnTo>
                            <a:lnTo>
                              <a:pt x="614" y="38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94" name="Freeform 299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68" y="1585"/>
                        <a:ext cx="758" cy="36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736" y="292"/>
                          </a:cxn>
                          <a:cxn ang="0">
                            <a:pos x="734" y="292"/>
                          </a:cxn>
                          <a:cxn ang="0">
                            <a:pos x="734" y="290"/>
                          </a:cxn>
                          <a:cxn ang="0">
                            <a:pos x="734" y="290"/>
                          </a:cxn>
                          <a:cxn ang="0">
                            <a:pos x="646" y="52"/>
                          </a:cxn>
                          <a:cxn ang="0">
                            <a:pos x="646" y="52"/>
                          </a:cxn>
                          <a:cxn ang="0">
                            <a:pos x="648" y="58"/>
                          </a:cxn>
                          <a:cxn ang="0">
                            <a:pos x="478" y="0"/>
                          </a:cxn>
                          <a:cxn ang="0">
                            <a:pos x="4" y="2"/>
                          </a:cxn>
                          <a:cxn ang="0">
                            <a:pos x="0" y="264"/>
                          </a:cxn>
                          <a:cxn ang="0">
                            <a:pos x="158" y="268"/>
                          </a:cxn>
                          <a:cxn ang="0">
                            <a:pos x="164" y="362"/>
                          </a:cxn>
                          <a:cxn ang="0">
                            <a:pos x="758" y="354"/>
                          </a:cxn>
                          <a:cxn ang="0">
                            <a:pos x="736" y="292"/>
                          </a:cxn>
                        </a:cxnLst>
                        <a:rect l="0" t="0" r="r" b="b"/>
                        <a:pathLst>
                          <a:path w="758" h="362">
                            <a:moveTo>
                              <a:pt x="736" y="292"/>
                            </a:moveTo>
                            <a:lnTo>
                              <a:pt x="734" y="292"/>
                            </a:lnTo>
                            <a:lnTo>
                              <a:pt x="734" y="290"/>
                            </a:lnTo>
                            <a:lnTo>
                              <a:pt x="734" y="290"/>
                            </a:lnTo>
                            <a:lnTo>
                              <a:pt x="646" y="52"/>
                            </a:lnTo>
                            <a:lnTo>
                              <a:pt x="646" y="52"/>
                            </a:lnTo>
                            <a:lnTo>
                              <a:pt x="648" y="58"/>
                            </a:lnTo>
                            <a:lnTo>
                              <a:pt x="478" y="0"/>
                            </a:lnTo>
                            <a:lnTo>
                              <a:pt x="4" y="2"/>
                            </a:lnTo>
                            <a:lnTo>
                              <a:pt x="0" y="264"/>
                            </a:lnTo>
                            <a:lnTo>
                              <a:pt x="158" y="268"/>
                            </a:lnTo>
                            <a:lnTo>
                              <a:pt x="164" y="362"/>
                            </a:lnTo>
                            <a:lnTo>
                              <a:pt x="758" y="354"/>
                            </a:lnTo>
                            <a:lnTo>
                              <a:pt x="736" y="29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95" name="Freeform 299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72" y="1231"/>
                        <a:ext cx="642" cy="40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36" y="390"/>
                          </a:cxn>
                          <a:cxn ang="0">
                            <a:pos x="632" y="252"/>
                          </a:cxn>
                          <a:cxn ang="0">
                            <a:pos x="632" y="252"/>
                          </a:cxn>
                          <a:cxn ang="0">
                            <a:pos x="632" y="250"/>
                          </a:cxn>
                          <a:cxn ang="0">
                            <a:pos x="626" y="64"/>
                          </a:cxn>
                          <a:cxn ang="0">
                            <a:pos x="596" y="26"/>
                          </a:cxn>
                          <a:cxn ang="0">
                            <a:pos x="612" y="0"/>
                          </a:cxn>
                          <a:cxn ang="0">
                            <a:pos x="612" y="0"/>
                          </a:cxn>
                          <a:cxn ang="0">
                            <a:pos x="612" y="2"/>
                          </a:cxn>
                          <a:cxn ang="0">
                            <a:pos x="2" y="4"/>
                          </a:cxn>
                          <a:cxn ang="0">
                            <a:pos x="2" y="104"/>
                          </a:cxn>
                          <a:cxn ang="0">
                            <a:pos x="4" y="104"/>
                          </a:cxn>
                          <a:cxn ang="0">
                            <a:pos x="0" y="352"/>
                          </a:cxn>
                          <a:cxn ang="0">
                            <a:pos x="474" y="350"/>
                          </a:cxn>
                          <a:cxn ang="0">
                            <a:pos x="642" y="404"/>
                          </a:cxn>
                          <a:cxn ang="0">
                            <a:pos x="642" y="406"/>
                          </a:cxn>
                          <a:cxn ang="0">
                            <a:pos x="642" y="406"/>
                          </a:cxn>
                          <a:cxn ang="0">
                            <a:pos x="636" y="390"/>
                          </a:cxn>
                        </a:cxnLst>
                        <a:rect l="0" t="0" r="r" b="b"/>
                        <a:pathLst>
                          <a:path w="642" h="406">
                            <a:moveTo>
                              <a:pt x="636" y="390"/>
                            </a:moveTo>
                            <a:lnTo>
                              <a:pt x="632" y="252"/>
                            </a:lnTo>
                            <a:lnTo>
                              <a:pt x="632" y="252"/>
                            </a:lnTo>
                            <a:lnTo>
                              <a:pt x="632" y="250"/>
                            </a:lnTo>
                            <a:lnTo>
                              <a:pt x="626" y="64"/>
                            </a:lnTo>
                            <a:lnTo>
                              <a:pt x="596" y="26"/>
                            </a:lnTo>
                            <a:lnTo>
                              <a:pt x="612" y="0"/>
                            </a:lnTo>
                            <a:lnTo>
                              <a:pt x="612" y="0"/>
                            </a:lnTo>
                            <a:lnTo>
                              <a:pt x="612" y="2"/>
                            </a:lnTo>
                            <a:lnTo>
                              <a:pt x="2" y="4"/>
                            </a:lnTo>
                            <a:lnTo>
                              <a:pt x="2" y="104"/>
                            </a:lnTo>
                            <a:lnTo>
                              <a:pt x="4" y="104"/>
                            </a:lnTo>
                            <a:lnTo>
                              <a:pt x="0" y="352"/>
                            </a:lnTo>
                            <a:lnTo>
                              <a:pt x="474" y="350"/>
                            </a:lnTo>
                            <a:lnTo>
                              <a:pt x="642" y="404"/>
                            </a:lnTo>
                            <a:lnTo>
                              <a:pt x="642" y="406"/>
                            </a:lnTo>
                            <a:lnTo>
                              <a:pt x="642" y="406"/>
                            </a:lnTo>
                            <a:lnTo>
                              <a:pt x="636" y="39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96" name="Freeform 299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112" y="1457"/>
                        <a:ext cx="524" cy="4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524" y="202"/>
                          </a:cxn>
                          <a:cxn ang="0">
                            <a:pos x="516" y="146"/>
                          </a:cxn>
                          <a:cxn ang="0">
                            <a:pos x="444" y="76"/>
                          </a:cxn>
                          <a:cxn ang="0">
                            <a:pos x="428" y="2"/>
                          </a:cxn>
                          <a:cxn ang="0">
                            <a:pos x="428" y="0"/>
                          </a:cxn>
                          <a:cxn ang="0">
                            <a:pos x="416" y="0"/>
                          </a:cxn>
                          <a:cxn ang="0">
                            <a:pos x="426" y="0"/>
                          </a:cxn>
                          <a:cxn ang="0">
                            <a:pos x="428" y="6"/>
                          </a:cxn>
                          <a:cxn ang="0">
                            <a:pos x="0" y="24"/>
                          </a:cxn>
                          <a:cxn ang="0">
                            <a:pos x="4" y="160"/>
                          </a:cxn>
                          <a:cxn ang="0">
                            <a:pos x="98" y="418"/>
                          </a:cxn>
                          <a:cxn ang="0">
                            <a:pos x="444" y="408"/>
                          </a:cxn>
                          <a:cxn ang="0">
                            <a:pos x="444" y="378"/>
                          </a:cxn>
                          <a:cxn ang="0">
                            <a:pos x="484" y="308"/>
                          </a:cxn>
                          <a:cxn ang="0">
                            <a:pos x="464" y="268"/>
                          </a:cxn>
                          <a:cxn ang="0">
                            <a:pos x="524" y="202"/>
                          </a:cxn>
                        </a:cxnLst>
                        <a:rect l="0" t="0" r="r" b="b"/>
                        <a:pathLst>
                          <a:path w="524" h="418">
                            <a:moveTo>
                              <a:pt x="524" y="202"/>
                            </a:moveTo>
                            <a:lnTo>
                              <a:pt x="516" y="146"/>
                            </a:lnTo>
                            <a:lnTo>
                              <a:pt x="444" y="76"/>
                            </a:lnTo>
                            <a:lnTo>
                              <a:pt x="428" y="2"/>
                            </a:lnTo>
                            <a:lnTo>
                              <a:pt x="428" y="0"/>
                            </a:lnTo>
                            <a:lnTo>
                              <a:pt x="416" y="0"/>
                            </a:lnTo>
                            <a:lnTo>
                              <a:pt x="426" y="0"/>
                            </a:lnTo>
                            <a:lnTo>
                              <a:pt x="428" y="6"/>
                            </a:lnTo>
                            <a:lnTo>
                              <a:pt x="0" y="24"/>
                            </a:lnTo>
                            <a:lnTo>
                              <a:pt x="4" y="160"/>
                            </a:lnTo>
                            <a:lnTo>
                              <a:pt x="98" y="418"/>
                            </a:lnTo>
                            <a:lnTo>
                              <a:pt x="444" y="408"/>
                            </a:lnTo>
                            <a:lnTo>
                              <a:pt x="444" y="378"/>
                            </a:lnTo>
                            <a:lnTo>
                              <a:pt x="484" y="308"/>
                            </a:lnTo>
                            <a:lnTo>
                              <a:pt x="464" y="268"/>
                            </a:lnTo>
                            <a:lnTo>
                              <a:pt x="524" y="20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97" name="Freeform 299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016" y="835"/>
                        <a:ext cx="586" cy="63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514" y="566"/>
                          </a:cxn>
                          <a:cxn ang="0">
                            <a:pos x="376" y="482"/>
                          </a:cxn>
                          <a:cxn ang="0">
                            <a:pos x="346" y="344"/>
                          </a:cxn>
                          <a:cxn ang="0">
                            <a:pos x="386" y="302"/>
                          </a:cxn>
                          <a:cxn ang="0">
                            <a:pos x="424" y="214"/>
                          </a:cxn>
                          <a:cxn ang="0">
                            <a:pos x="418" y="216"/>
                          </a:cxn>
                          <a:cxn ang="0">
                            <a:pos x="506" y="108"/>
                          </a:cxn>
                          <a:cxn ang="0">
                            <a:pos x="586" y="54"/>
                          </a:cxn>
                          <a:cxn ang="0">
                            <a:pos x="406" y="54"/>
                          </a:cxn>
                          <a:cxn ang="0">
                            <a:pos x="158" y="0"/>
                          </a:cxn>
                          <a:cxn ang="0">
                            <a:pos x="0" y="8"/>
                          </a:cxn>
                          <a:cxn ang="0">
                            <a:pos x="0" y="12"/>
                          </a:cxn>
                          <a:cxn ang="0">
                            <a:pos x="4" y="14"/>
                          </a:cxn>
                          <a:cxn ang="0">
                            <a:pos x="78" y="390"/>
                          </a:cxn>
                          <a:cxn ang="0">
                            <a:pos x="60" y="422"/>
                          </a:cxn>
                          <a:cxn ang="0">
                            <a:pos x="90" y="460"/>
                          </a:cxn>
                          <a:cxn ang="0">
                            <a:pos x="96" y="638"/>
                          </a:cxn>
                          <a:cxn ang="0">
                            <a:pos x="512" y="622"/>
                          </a:cxn>
                          <a:cxn ang="0">
                            <a:pos x="524" y="622"/>
                          </a:cxn>
                          <a:cxn ang="0">
                            <a:pos x="514" y="566"/>
                          </a:cxn>
                        </a:cxnLst>
                        <a:rect l="0" t="0" r="r" b="b"/>
                        <a:pathLst>
                          <a:path w="586" h="638">
                            <a:moveTo>
                              <a:pt x="514" y="566"/>
                            </a:moveTo>
                            <a:lnTo>
                              <a:pt x="376" y="482"/>
                            </a:lnTo>
                            <a:lnTo>
                              <a:pt x="346" y="344"/>
                            </a:lnTo>
                            <a:lnTo>
                              <a:pt x="386" y="302"/>
                            </a:lnTo>
                            <a:lnTo>
                              <a:pt x="424" y="214"/>
                            </a:lnTo>
                            <a:lnTo>
                              <a:pt x="418" y="216"/>
                            </a:lnTo>
                            <a:lnTo>
                              <a:pt x="506" y="108"/>
                            </a:lnTo>
                            <a:lnTo>
                              <a:pt x="586" y="54"/>
                            </a:lnTo>
                            <a:lnTo>
                              <a:pt x="406" y="54"/>
                            </a:lnTo>
                            <a:lnTo>
                              <a:pt x="158" y="0"/>
                            </a:lnTo>
                            <a:lnTo>
                              <a:pt x="0" y="8"/>
                            </a:lnTo>
                            <a:lnTo>
                              <a:pt x="0" y="12"/>
                            </a:lnTo>
                            <a:lnTo>
                              <a:pt x="4" y="14"/>
                            </a:lnTo>
                            <a:lnTo>
                              <a:pt x="78" y="390"/>
                            </a:lnTo>
                            <a:lnTo>
                              <a:pt x="60" y="422"/>
                            </a:lnTo>
                            <a:lnTo>
                              <a:pt x="90" y="460"/>
                            </a:lnTo>
                            <a:lnTo>
                              <a:pt x="96" y="638"/>
                            </a:lnTo>
                            <a:lnTo>
                              <a:pt x="512" y="622"/>
                            </a:lnTo>
                            <a:lnTo>
                              <a:pt x="524" y="622"/>
                            </a:lnTo>
                            <a:lnTo>
                              <a:pt x="514" y="566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98" name="Freeform 299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686" y="2005"/>
                        <a:ext cx="82" cy="13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" y="84"/>
                          </a:cxn>
                          <a:cxn ang="0">
                            <a:pos x="4" y="0"/>
                          </a:cxn>
                          <a:cxn ang="0">
                            <a:pos x="0" y="84"/>
                          </a:cxn>
                          <a:cxn ang="0">
                            <a:pos x="82" y="138"/>
                          </a:cxn>
                          <a:cxn ang="0">
                            <a:pos x="4" y="84"/>
                          </a:cxn>
                        </a:cxnLst>
                        <a:rect l="0" t="0" r="r" b="b"/>
                        <a:pathLst>
                          <a:path w="82" h="138">
                            <a:moveTo>
                              <a:pt x="4" y="84"/>
                            </a:moveTo>
                            <a:lnTo>
                              <a:pt x="4" y="0"/>
                            </a:lnTo>
                            <a:lnTo>
                              <a:pt x="0" y="84"/>
                            </a:lnTo>
                            <a:lnTo>
                              <a:pt x="82" y="138"/>
                            </a:lnTo>
                            <a:lnTo>
                              <a:pt x="4" y="84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599" name="Freeform 300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686" y="2083"/>
                        <a:ext cx="234" cy="14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10" y="146"/>
                          </a:cxn>
                          <a:cxn ang="0">
                            <a:pos x="132" y="102"/>
                          </a:cxn>
                          <a:cxn ang="0">
                            <a:pos x="182" y="128"/>
                          </a:cxn>
                          <a:cxn ang="0">
                            <a:pos x="224" y="72"/>
                          </a:cxn>
                          <a:cxn ang="0">
                            <a:pos x="234" y="0"/>
                          </a:cxn>
                          <a:cxn ang="0">
                            <a:pos x="222" y="72"/>
                          </a:cxn>
                          <a:cxn ang="0">
                            <a:pos x="182" y="124"/>
                          </a:cxn>
                          <a:cxn ang="0">
                            <a:pos x="132" y="96"/>
                          </a:cxn>
                          <a:cxn ang="0">
                            <a:pos x="110" y="138"/>
                          </a:cxn>
                          <a:cxn ang="0">
                            <a:pos x="82" y="60"/>
                          </a:cxn>
                          <a:cxn ang="0">
                            <a:pos x="0" y="6"/>
                          </a:cxn>
                          <a:cxn ang="0">
                            <a:pos x="80" y="64"/>
                          </a:cxn>
                          <a:cxn ang="0">
                            <a:pos x="110" y="146"/>
                          </a:cxn>
                        </a:cxnLst>
                        <a:rect l="0" t="0" r="r" b="b"/>
                        <a:pathLst>
                          <a:path w="234" h="146">
                            <a:moveTo>
                              <a:pt x="110" y="146"/>
                            </a:moveTo>
                            <a:lnTo>
                              <a:pt x="132" y="102"/>
                            </a:lnTo>
                            <a:lnTo>
                              <a:pt x="182" y="128"/>
                            </a:lnTo>
                            <a:lnTo>
                              <a:pt x="224" y="72"/>
                            </a:lnTo>
                            <a:lnTo>
                              <a:pt x="234" y="0"/>
                            </a:lnTo>
                            <a:lnTo>
                              <a:pt x="222" y="72"/>
                            </a:lnTo>
                            <a:lnTo>
                              <a:pt x="182" y="124"/>
                            </a:lnTo>
                            <a:lnTo>
                              <a:pt x="132" y="96"/>
                            </a:lnTo>
                            <a:lnTo>
                              <a:pt x="110" y="138"/>
                            </a:lnTo>
                            <a:lnTo>
                              <a:pt x="82" y="60"/>
                            </a:lnTo>
                            <a:lnTo>
                              <a:pt x="0" y="6"/>
                            </a:lnTo>
                            <a:lnTo>
                              <a:pt x="80" y="64"/>
                            </a:lnTo>
                            <a:lnTo>
                              <a:pt x="110" y="146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600" name="Freeform 300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08" y="1991"/>
                        <a:ext cx="28" cy="16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164"/>
                          </a:cxn>
                          <a:cxn ang="0">
                            <a:pos x="12" y="92"/>
                          </a:cxn>
                          <a:cxn ang="0">
                            <a:pos x="14" y="82"/>
                          </a:cxn>
                          <a:cxn ang="0">
                            <a:pos x="16" y="72"/>
                          </a:cxn>
                          <a:cxn ang="0">
                            <a:pos x="28" y="0"/>
                          </a:cxn>
                          <a:cxn ang="0">
                            <a:pos x="8" y="82"/>
                          </a:cxn>
                          <a:cxn ang="0">
                            <a:pos x="0" y="164"/>
                          </a:cxn>
                        </a:cxnLst>
                        <a:rect l="0" t="0" r="r" b="b"/>
                        <a:pathLst>
                          <a:path w="28" h="164">
                            <a:moveTo>
                              <a:pt x="0" y="164"/>
                            </a:moveTo>
                            <a:lnTo>
                              <a:pt x="12" y="92"/>
                            </a:lnTo>
                            <a:lnTo>
                              <a:pt x="14" y="82"/>
                            </a:lnTo>
                            <a:lnTo>
                              <a:pt x="16" y="72"/>
                            </a:lnTo>
                            <a:lnTo>
                              <a:pt x="28" y="0"/>
                            </a:lnTo>
                            <a:lnTo>
                              <a:pt x="8" y="82"/>
                            </a:lnTo>
                            <a:lnTo>
                              <a:pt x="0" y="164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601" name="Freeform 300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20" y="2063"/>
                        <a:ext cx="4" cy="2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20"/>
                          </a:cxn>
                          <a:cxn ang="0">
                            <a:pos x="4" y="0"/>
                          </a:cxn>
                          <a:cxn ang="0">
                            <a:pos x="2" y="10"/>
                          </a:cxn>
                          <a:cxn ang="0">
                            <a:pos x="0" y="20"/>
                          </a:cxn>
                        </a:cxnLst>
                        <a:rect l="0" t="0" r="r" b="b"/>
                        <a:pathLst>
                          <a:path w="4" h="20">
                            <a:moveTo>
                              <a:pt x="0" y="20"/>
                            </a:moveTo>
                            <a:lnTo>
                              <a:pt x="4" y="0"/>
                            </a:lnTo>
                            <a:lnTo>
                              <a:pt x="2" y="10"/>
                            </a:lnTo>
                            <a:lnTo>
                              <a:pt x="0" y="2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602" name="Freeform 300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68" y="2043"/>
                        <a:ext cx="104" cy="6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4" y="54"/>
                          </a:cxn>
                          <a:cxn ang="0">
                            <a:pos x="0" y="40"/>
                          </a:cxn>
                          <a:cxn ang="0">
                            <a:pos x="24" y="60"/>
                          </a:cxn>
                          <a:cxn ang="0">
                            <a:pos x="104" y="0"/>
                          </a:cxn>
                          <a:cxn ang="0">
                            <a:pos x="24" y="54"/>
                          </a:cxn>
                        </a:cxnLst>
                        <a:rect l="0" t="0" r="r" b="b"/>
                        <a:pathLst>
                          <a:path w="104" h="60">
                            <a:moveTo>
                              <a:pt x="24" y="54"/>
                            </a:moveTo>
                            <a:lnTo>
                              <a:pt x="0" y="40"/>
                            </a:lnTo>
                            <a:lnTo>
                              <a:pt x="24" y="60"/>
                            </a:lnTo>
                            <a:lnTo>
                              <a:pt x="104" y="0"/>
                            </a:lnTo>
                            <a:lnTo>
                              <a:pt x="24" y="54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603" name="Freeform 300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100" y="1909"/>
                        <a:ext cx="88" cy="14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148"/>
                          </a:cxn>
                          <a:cxn ang="0">
                            <a:pos x="52" y="42"/>
                          </a:cxn>
                          <a:cxn ang="0">
                            <a:pos x="88" y="0"/>
                          </a:cxn>
                          <a:cxn ang="0">
                            <a:pos x="50" y="40"/>
                          </a:cxn>
                          <a:cxn ang="0">
                            <a:pos x="0" y="148"/>
                          </a:cxn>
                        </a:cxnLst>
                        <a:rect l="0" t="0" r="r" b="b"/>
                        <a:pathLst>
                          <a:path w="88" h="148">
                            <a:moveTo>
                              <a:pt x="0" y="148"/>
                            </a:moveTo>
                            <a:lnTo>
                              <a:pt x="52" y="42"/>
                            </a:lnTo>
                            <a:lnTo>
                              <a:pt x="88" y="0"/>
                            </a:lnTo>
                            <a:lnTo>
                              <a:pt x="50" y="40"/>
                            </a:lnTo>
                            <a:lnTo>
                              <a:pt x="0" y="148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604" name="Freeform 300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14" y="2083"/>
                        <a:ext cx="78" cy="4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44"/>
                          </a:cxn>
                          <a:cxn ang="0">
                            <a:pos x="0" y="48"/>
                          </a:cxn>
                          <a:cxn ang="0">
                            <a:pos x="54" y="4"/>
                          </a:cxn>
                          <a:cxn ang="0">
                            <a:pos x="78" y="20"/>
                          </a:cxn>
                          <a:cxn ang="0">
                            <a:pos x="54" y="0"/>
                          </a:cxn>
                          <a:cxn ang="0">
                            <a:pos x="0" y="44"/>
                          </a:cxn>
                        </a:cxnLst>
                        <a:rect l="0" t="0" r="r" b="b"/>
                        <a:pathLst>
                          <a:path w="78" h="48">
                            <a:moveTo>
                              <a:pt x="0" y="44"/>
                            </a:moveTo>
                            <a:lnTo>
                              <a:pt x="0" y="48"/>
                            </a:lnTo>
                            <a:lnTo>
                              <a:pt x="54" y="4"/>
                            </a:lnTo>
                            <a:lnTo>
                              <a:pt x="78" y="20"/>
                            </a:lnTo>
                            <a:lnTo>
                              <a:pt x="54" y="0"/>
                            </a:lnTo>
                            <a:lnTo>
                              <a:pt x="0" y="44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605" name="Freeform 300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92" y="1951"/>
                        <a:ext cx="160" cy="15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0" y="92"/>
                          </a:cxn>
                          <a:cxn ang="0">
                            <a:pos x="0" y="152"/>
                          </a:cxn>
                          <a:cxn ang="0">
                            <a:pos x="80" y="96"/>
                          </a:cxn>
                          <a:cxn ang="0">
                            <a:pos x="110" y="110"/>
                          </a:cxn>
                          <a:cxn ang="0">
                            <a:pos x="160" y="0"/>
                          </a:cxn>
                          <a:cxn ang="0">
                            <a:pos x="108" y="106"/>
                          </a:cxn>
                          <a:cxn ang="0">
                            <a:pos x="80" y="92"/>
                          </a:cxn>
                        </a:cxnLst>
                        <a:rect l="0" t="0" r="r" b="b"/>
                        <a:pathLst>
                          <a:path w="160" h="152">
                            <a:moveTo>
                              <a:pt x="80" y="92"/>
                            </a:moveTo>
                            <a:lnTo>
                              <a:pt x="0" y="152"/>
                            </a:lnTo>
                            <a:lnTo>
                              <a:pt x="80" y="96"/>
                            </a:lnTo>
                            <a:lnTo>
                              <a:pt x="110" y="110"/>
                            </a:lnTo>
                            <a:lnTo>
                              <a:pt x="160" y="0"/>
                            </a:lnTo>
                            <a:lnTo>
                              <a:pt x="108" y="106"/>
                            </a:lnTo>
                            <a:lnTo>
                              <a:pt x="80" y="9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606" name="Freeform 300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184" y="1895"/>
                        <a:ext cx="4" cy="1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2"/>
                          </a:cxn>
                          <a:cxn ang="0">
                            <a:pos x="4" y="14"/>
                          </a:cxn>
                          <a:cxn ang="0">
                            <a:pos x="0" y="0"/>
                          </a:cxn>
                          <a:cxn ang="0">
                            <a:pos x="0" y="2"/>
                          </a:cxn>
                          <a:cxn ang="0">
                            <a:pos x="0" y="2"/>
                          </a:cxn>
                        </a:cxnLst>
                        <a:rect l="0" t="0" r="r" b="b"/>
                        <a:pathLst>
                          <a:path w="4" h="14">
                            <a:moveTo>
                              <a:pt x="0" y="2"/>
                            </a:moveTo>
                            <a:lnTo>
                              <a:pt x="4" y="14"/>
                            </a:lnTo>
                            <a:lnTo>
                              <a:pt x="0" y="0"/>
                            </a:lnTo>
                            <a:lnTo>
                              <a:pt x="0" y="2"/>
                            </a:lnTo>
                            <a:lnTo>
                              <a:pt x="0" y="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607" name="Freeform 301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00" y="1599"/>
                        <a:ext cx="288" cy="52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92" y="498"/>
                          </a:cxn>
                          <a:cxn ang="0">
                            <a:pos x="172" y="444"/>
                          </a:cxn>
                          <a:cxn ang="0">
                            <a:pos x="200" y="458"/>
                          </a:cxn>
                          <a:cxn ang="0">
                            <a:pos x="250" y="350"/>
                          </a:cxn>
                          <a:cxn ang="0">
                            <a:pos x="288" y="310"/>
                          </a:cxn>
                          <a:cxn ang="0">
                            <a:pos x="284" y="298"/>
                          </a:cxn>
                          <a:cxn ang="0">
                            <a:pos x="284" y="298"/>
                          </a:cxn>
                          <a:cxn ang="0">
                            <a:pos x="284" y="296"/>
                          </a:cxn>
                          <a:cxn ang="0">
                            <a:pos x="216" y="0"/>
                          </a:cxn>
                          <a:cxn ang="0">
                            <a:pos x="26" y="6"/>
                          </a:cxn>
                          <a:cxn ang="0">
                            <a:pos x="0" y="28"/>
                          </a:cxn>
                          <a:cxn ang="0">
                            <a:pos x="38" y="392"/>
                          </a:cxn>
                          <a:cxn ang="0">
                            <a:pos x="24" y="464"/>
                          </a:cxn>
                          <a:cxn ang="0">
                            <a:pos x="20" y="484"/>
                          </a:cxn>
                          <a:cxn ang="0">
                            <a:pos x="14" y="524"/>
                          </a:cxn>
                          <a:cxn ang="0">
                            <a:pos x="68" y="484"/>
                          </a:cxn>
                          <a:cxn ang="0">
                            <a:pos x="92" y="498"/>
                          </a:cxn>
                        </a:cxnLst>
                        <a:rect l="0" t="0" r="r" b="b"/>
                        <a:pathLst>
                          <a:path w="288" h="524">
                            <a:moveTo>
                              <a:pt x="92" y="498"/>
                            </a:moveTo>
                            <a:lnTo>
                              <a:pt x="172" y="444"/>
                            </a:lnTo>
                            <a:lnTo>
                              <a:pt x="200" y="458"/>
                            </a:lnTo>
                            <a:lnTo>
                              <a:pt x="250" y="350"/>
                            </a:lnTo>
                            <a:lnTo>
                              <a:pt x="288" y="310"/>
                            </a:lnTo>
                            <a:lnTo>
                              <a:pt x="284" y="298"/>
                            </a:lnTo>
                            <a:lnTo>
                              <a:pt x="284" y="298"/>
                            </a:lnTo>
                            <a:lnTo>
                              <a:pt x="284" y="296"/>
                            </a:lnTo>
                            <a:lnTo>
                              <a:pt x="216" y="0"/>
                            </a:lnTo>
                            <a:lnTo>
                              <a:pt x="26" y="6"/>
                            </a:lnTo>
                            <a:lnTo>
                              <a:pt x="0" y="28"/>
                            </a:lnTo>
                            <a:lnTo>
                              <a:pt x="38" y="392"/>
                            </a:lnTo>
                            <a:lnTo>
                              <a:pt x="24" y="464"/>
                            </a:lnTo>
                            <a:lnTo>
                              <a:pt x="20" y="484"/>
                            </a:lnTo>
                            <a:lnTo>
                              <a:pt x="14" y="524"/>
                            </a:lnTo>
                            <a:lnTo>
                              <a:pt x="68" y="484"/>
                            </a:lnTo>
                            <a:lnTo>
                              <a:pt x="92" y="498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608" name="Freeform 301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70" y="2457"/>
                        <a:ext cx="32" cy="35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32" y="350"/>
                          </a:cxn>
                          <a:cxn ang="0">
                            <a:pos x="8" y="68"/>
                          </a:cxn>
                          <a:cxn ang="0">
                            <a:pos x="2" y="0"/>
                          </a:cxn>
                          <a:cxn ang="0">
                            <a:pos x="0" y="0"/>
                          </a:cxn>
                        </a:cxnLst>
                        <a:rect l="0" t="0" r="r" b="b"/>
                        <a:pathLst>
                          <a:path w="32" h="350">
                            <a:moveTo>
                              <a:pt x="0" y="0"/>
                            </a:moveTo>
                            <a:lnTo>
                              <a:pt x="32" y="350"/>
                            </a:lnTo>
                            <a:lnTo>
                              <a:pt x="8" y="68"/>
                            </a:lnTo>
                            <a:lnTo>
                              <a:pt x="2" y="0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609" name="Freeform 301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692" y="2455"/>
                        <a:ext cx="328" cy="58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78" y="0"/>
                          </a:cxn>
                          <a:cxn ang="0">
                            <a:pos x="74" y="22"/>
                          </a:cxn>
                          <a:cxn ang="0">
                            <a:pos x="0" y="240"/>
                          </a:cxn>
                          <a:cxn ang="0">
                            <a:pos x="38" y="372"/>
                          </a:cxn>
                          <a:cxn ang="0">
                            <a:pos x="6" y="522"/>
                          </a:cxn>
                          <a:cxn ang="0">
                            <a:pos x="178" y="508"/>
                          </a:cxn>
                          <a:cxn ang="0">
                            <a:pos x="216" y="586"/>
                          </a:cxn>
                          <a:cxn ang="0">
                            <a:pos x="298" y="560"/>
                          </a:cxn>
                          <a:cxn ang="0">
                            <a:pos x="328" y="560"/>
                          </a:cxn>
                          <a:cxn ang="0">
                            <a:pos x="310" y="352"/>
                          </a:cxn>
                          <a:cxn ang="0">
                            <a:pos x="278" y="2"/>
                          </a:cxn>
                          <a:cxn ang="0">
                            <a:pos x="280" y="2"/>
                          </a:cxn>
                          <a:cxn ang="0">
                            <a:pos x="286" y="70"/>
                          </a:cxn>
                          <a:cxn ang="0">
                            <a:pos x="280" y="0"/>
                          </a:cxn>
                          <a:cxn ang="0">
                            <a:pos x="278" y="0"/>
                          </a:cxn>
                        </a:cxnLst>
                        <a:rect l="0" t="0" r="r" b="b"/>
                        <a:pathLst>
                          <a:path w="328" h="586">
                            <a:moveTo>
                              <a:pt x="278" y="0"/>
                            </a:moveTo>
                            <a:lnTo>
                              <a:pt x="74" y="22"/>
                            </a:lnTo>
                            <a:lnTo>
                              <a:pt x="0" y="240"/>
                            </a:lnTo>
                            <a:lnTo>
                              <a:pt x="38" y="372"/>
                            </a:lnTo>
                            <a:lnTo>
                              <a:pt x="6" y="522"/>
                            </a:lnTo>
                            <a:lnTo>
                              <a:pt x="178" y="508"/>
                            </a:lnTo>
                            <a:lnTo>
                              <a:pt x="216" y="586"/>
                            </a:lnTo>
                            <a:lnTo>
                              <a:pt x="298" y="560"/>
                            </a:lnTo>
                            <a:lnTo>
                              <a:pt x="328" y="560"/>
                            </a:lnTo>
                            <a:lnTo>
                              <a:pt x="310" y="352"/>
                            </a:lnTo>
                            <a:lnTo>
                              <a:pt x="278" y="2"/>
                            </a:lnTo>
                            <a:lnTo>
                              <a:pt x="280" y="2"/>
                            </a:lnTo>
                            <a:lnTo>
                              <a:pt x="286" y="70"/>
                            </a:lnTo>
                            <a:lnTo>
                              <a:pt x="280" y="0"/>
                            </a:lnTo>
                            <a:lnTo>
                              <a:pt x="278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610" name="Freeform 301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002" y="2807"/>
                        <a:ext cx="20" cy="20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0" y="208"/>
                          </a:cxn>
                          <a:cxn ang="0">
                            <a:pos x="0" y="0"/>
                          </a:cxn>
                          <a:cxn ang="0">
                            <a:pos x="18" y="208"/>
                          </a:cxn>
                          <a:cxn ang="0">
                            <a:pos x="20" y="208"/>
                          </a:cxn>
                        </a:cxnLst>
                        <a:rect l="0" t="0" r="r" b="b"/>
                        <a:pathLst>
                          <a:path w="20" h="208">
                            <a:moveTo>
                              <a:pt x="20" y="208"/>
                            </a:moveTo>
                            <a:lnTo>
                              <a:pt x="0" y="0"/>
                            </a:lnTo>
                            <a:lnTo>
                              <a:pt x="18" y="208"/>
                            </a:lnTo>
                            <a:lnTo>
                              <a:pt x="20" y="208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611" name="Freeform 301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72" y="2419"/>
                        <a:ext cx="368" cy="59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68" y="466"/>
                          </a:cxn>
                          <a:cxn ang="0">
                            <a:pos x="350" y="330"/>
                          </a:cxn>
                          <a:cxn ang="0">
                            <a:pos x="226" y="0"/>
                          </a:cxn>
                          <a:cxn ang="0">
                            <a:pos x="0" y="36"/>
                          </a:cxn>
                          <a:cxn ang="0">
                            <a:pos x="6" y="106"/>
                          </a:cxn>
                          <a:cxn ang="0">
                            <a:pos x="52" y="596"/>
                          </a:cxn>
                          <a:cxn ang="0">
                            <a:pos x="96" y="596"/>
                          </a:cxn>
                          <a:cxn ang="0">
                            <a:pos x="134" y="580"/>
                          </a:cxn>
                          <a:cxn ang="0">
                            <a:pos x="90" y="490"/>
                          </a:cxn>
                          <a:cxn ang="0">
                            <a:pos x="368" y="466"/>
                          </a:cxn>
                        </a:cxnLst>
                        <a:rect l="0" t="0" r="r" b="b"/>
                        <a:pathLst>
                          <a:path w="368" h="596">
                            <a:moveTo>
                              <a:pt x="368" y="466"/>
                            </a:moveTo>
                            <a:lnTo>
                              <a:pt x="350" y="330"/>
                            </a:lnTo>
                            <a:lnTo>
                              <a:pt x="226" y="0"/>
                            </a:lnTo>
                            <a:lnTo>
                              <a:pt x="0" y="36"/>
                            </a:lnTo>
                            <a:lnTo>
                              <a:pt x="6" y="106"/>
                            </a:lnTo>
                            <a:lnTo>
                              <a:pt x="52" y="596"/>
                            </a:lnTo>
                            <a:lnTo>
                              <a:pt x="96" y="596"/>
                            </a:lnTo>
                            <a:lnTo>
                              <a:pt x="134" y="580"/>
                            </a:lnTo>
                            <a:lnTo>
                              <a:pt x="90" y="490"/>
                            </a:lnTo>
                            <a:lnTo>
                              <a:pt x="368" y="466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612" name="Freeform 301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436" y="2409"/>
                        <a:ext cx="54" cy="3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6"/>
                          </a:cxn>
                          <a:cxn ang="0">
                            <a:pos x="52" y="4"/>
                          </a:cxn>
                          <a:cxn ang="0">
                            <a:pos x="52" y="38"/>
                          </a:cxn>
                          <a:cxn ang="0">
                            <a:pos x="54" y="0"/>
                          </a:cxn>
                          <a:cxn ang="0">
                            <a:pos x="0" y="6"/>
                          </a:cxn>
                        </a:cxnLst>
                        <a:rect l="0" t="0" r="r" b="b"/>
                        <a:pathLst>
                          <a:path w="54" h="38">
                            <a:moveTo>
                              <a:pt x="0" y="6"/>
                            </a:moveTo>
                            <a:lnTo>
                              <a:pt x="52" y="4"/>
                            </a:lnTo>
                            <a:lnTo>
                              <a:pt x="52" y="38"/>
                            </a:lnTo>
                            <a:lnTo>
                              <a:pt x="54" y="0"/>
                            </a:lnTo>
                            <a:lnTo>
                              <a:pt x="0" y="6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613" name="Freeform 301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436" y="2373"/>
                        <a:ext cx="54" cy="4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" y="40"/>
                          </a:cxn>
                          <a:cxn ang="0">
                            <a:pos x="22" y="0"/>
                          </a:cxn>
                          <a:cxn ang="0">
                            <a:pos x="0" y="42"/>
                          </a:cxn>
                          <a:cxn ang="0">
                            <a:pos x="54" y="36"/>
                          </a:cxn>
                          <a:cxn ang="0">
                            <a:pos x="6" y="40"/>
                          </a:cxn>
                        </a:cxnLst>
                        <a:rect l="0" t="0" r="r" b="b"/>
                        <a:pathLst>
                          <a:path w="54" h="42">
                            <a:moveTo>
                              <a:pt x="6" y="40"/>
                            </a:moveTo>
                            <a:lnTo>
                              <a:pt x="22" y="0"/>
                            </a:lnTo>
                            <a:lnTo>
                              <a:pt x="0" y="42"/>
                            </a:lnTo>
                            <a:lnTo>
                              <a:pt x="54" y="36"/>
                            </a:lnTo>
                            <a:lnTo>
                              <a:pt x="6" y="4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614" name="Freeform 301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488" y="2409"/>
                        <a:ext cx="264" cy="26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" y="0"/>
                          </a:cxn>
                          <a:cxn ang="0">
                            <a:pos x="0" y="38"/>
                          </a:cxn>
                          <a:cxn ang="0">
                            <a:pos x="264" y="260"/>
                          </a:cxn>
                          <a:cxn ang="0">
                            <a:pos x="2" y="36"/>
                          </a:cxn>
                          <a:cxn ang="0">
                            <a:pos x="2" y="0"/>
                          </a:cxn>
                        </a:cxnLst>
                        <a:rect l="0" t="0" r="r" b="b"/>
                        <a:pathLst>
                          <a:path w="264" h="260">
                            <a:moveTo>
                              <a:pt x="2" y="0"/>
                            </a:moveTo>
                            <a:lnTo>
                              <a:pt x="0" y="38"/>
                            </a:lnTo>
                            <a:lnTo>
                              <a:pt x="264" y="260"/>
                            </a:lnTo>
                            <a:lnTo>
                              <a:pt x="2" y="36"/>
                            </a:lnTo>
                            <a:lnTo>
                              <a:pt x="2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615" name="Freeform 301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436" y="2359"/>
                        <a:ext cx="28" cy="5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8" y="0"/>
                          </a:cxn>
                          <a:cxn ang="0">
                            <a:pos x="22" y="2"/>
                          </a:cxn>
                          <a:cxn ang="0">
                            <a:pos x="0" y="56"/>
                          </a:cxn>
                          <a:cxn ang="0">
                            <a:pos x="22" y="14"/>
                          </a:cxn>
                          <a:cxn ang="0">
                            <a:pos x="28" y="0"/>
                          </a:cxn>
                        </a:cxnLst>
                        <a:rect l="0" t="0" r="r" b="b"/>
                        <a:pathLst>
                          <a:path w="28" h="56">
                            <a:moveTo>
                              <a:pt x="28" y="0"/>
                            </a:moveTo>
                            <a:lnTo>
                              <a:pt x="22" y="2"/>
                            </a:lnTo>
                            <a:lnTo>
                              <a:pt x="0" y="56"/>
                            </a:lnTo>
                            <a:lnTo>
                              <a:pt x="22" y="14"/>
                            </a:lnTo>
                            <a:lnTo>
                              <a:pt x="28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616" name="Freeform 301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442" y="2291"/>
                        <a:ext cx="438" cy="37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122"/>
                          </a:cxn>
                          <a:cxn ang="0">
                            <a:pos x="48" y="118"/>
                          </a:cxn>
                          <a:cxn ang="0">
                            <a:pos x="48" y="154"/>
                          </a:cxn>
                          <a:cxn ang="0">
                            <a:pos x="310" y="378"/>
                          </a:cxn>
                          <a:cxn ang="0">
                            <a:pos x="422" y="176"/>
                          </a:cxn>
                          <a:cxn ang="0">
                            <a:pos x="438" y="104"/>
                          </a:cxn>
                          <a:cxn ang="0">
                            <a:pos x="306" y="16"/>
                          </a:cxn>
                          <a:cxn ang="0">
                            <a:pos x="224" y="32"/>
                          </a:cxn>
                          <a:cxn ang="0">
                            <a:pos x="194" y="0"/>
                          </a:cxn>
                          <a:cxn ang="0">
                            <a:pos x="24" y="66"/>
                          </a:cxn>
                          <a:cxn ang="0">
                            <a:pos x="16" y="82"/>
                          </a:cxn>
                          <a:cxn ang="0">
                            <a:pos x="0" y="122"/>
                          </a:cxn>
                        </a:cxnLst>
                        <a:rect l="0" t="0" r="r" b="b"/>
                        <a:pathLst>
                          <a:path w="438" h="378">
                            <a:moveTo>
                              <a:pt x="0" y="122"/>
                            </a:moveTo>
                            <a:lnTo>
                              <a:pt x="48" y="118"/>
                            </a:lnTo>
                            <a:lnTo>
                              <a:pt x="48" y="154"/>
                            </a:lnTo>
                            <a:lnTo>
                              <a:pt x="310" y="378"/>
                            </a:lnTo>
                            <a:lnTo>
                              <a:pt x="422" y="176"/>
                            </a:lnTo>
                            <a:lnTo>
                              <a:pt x="438" y="104"/>
                            </a:lnTo>
                            <a:lnTo>
                              <a:pt x="306" y="16"/>
                            </a:lnTo>
                            <a:lnTo>
                              <a:pt x="224" y="32"/>
                            </a:lnTo>
                            <a:lnTo>
                              <a:pt x="194" y="0"/>
                            </a:lnTo>
                            <a:lnTo>
                              <a:pt x="24" y="66"/>
                            </a:lnTo>
                            <a:lnTo>
                              <a:pt x="16" y="82"/>
                            </a:lnTo>
                            <a:lnTo>
                              <a:pt x="0" y="12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617" name="Freeform 302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346" y="2849"/>
                        <a:ext cx="320" cy="8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78" y="42"/>
                          </a:cxn>
                          <a:cxn ang="0">
                            <a:pos x="320" y="56"/>
                          </a:cxn>
                          <a:cxn ang="0">
                            <a:pos x="314" y="0"/>
                          </a:cxn>
                          <a:cxn ang="0">
                            <a:pos x="314" y="48"/>
                          </a:cxn>
                          <a:cxn ang="0">
                            <a:pos x="280" y="36"/>
                          </a:cxn>
                          <a:cxn ang="0">
                            <a:pos x="18" y="78"/>
                          </a:cxn>
                          <a:cxn ang="0">
                            <a:pos x="0" y="54"/>
                          </a:cxn>
                          <a:cxn ang="0">
                            <a:pos x="18" y="84"/>
                          </a:cxn>
                          <a:cxn ang="0">
                            <a:pos x="278" y="42"/>
                          </a:cxn>
                        </a:cxnLst>
                        <a:rect l="0" t="0" r="r" b="b"/>
                        <a:pathLst>
                          <a:path w="320" h="84">
                            <a:moveTo>
                              <a:pt x="278" y="42"/>
                            </a:moveTo>
                            <a:lnTo>
                              <a:pt x="320" y="56"/>
                            </a:lnTo>
                            <a:lnTo>
                              <a:pt x="314" y="0"/>
                            </a:lnTo>
                            <a:lnTo>
                              <a:pt x="314" y="48"/>
                            </a:lnTo>
                            <a:lnTo>
                              <a:pt x="280" y="36"/>
                            </a:lnTo>
                            <a:lnTo>
                              <a:pt x="18" y="78"/>
                            </a:lnTo>
                            <a:lnTo>
                              <a:pt x="0" y="54"/>
                            </a:lnTo>
                            <a:lnTo>
                              <a:pt x="18" y="84"/>
                            </a:lnTo>
                            <a:lnTo>
                              <a:pt x="278" y="4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618" name="Freeform 302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60" y="2847"/>
                        <a:ext cx="70" cy="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2"/>
                          </a:cxn>
                          <a:cxn ang="0">
                            <a:pos x="70" y="4"/>
                          </a:cxn>
                          <a:cxn ang="0">
                            <a:pos x="70" y="0"/>
                          </a:cxn>
                          <a:cxn ang="0">
                            <a:pos x="0" y="2"/>
                          </a:cxn>
                        </a:cxnLst>
                        <a:rect l="0" t="0" r="r" b="b"/>
                        <a:pathLst>
                          <a:path w="70" h="4">
                            <a:moveTo>
                              <a:pt x="0" y="2"/>
                            </a:moveTo>
                            <a:lnTo>
                              <a:pt x="70" y="4"/>
                            </a:lnTo>
                            <a:lnTo>
                              <a:pt x="70" y="0"/>
                            </a:lnTo>
                            <a:lnTo>
                              <a:pt x="0" y="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619" name="Freeform 302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60" y="2849"/>
                        <a:ext cx="70" cy="5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" y="56"/>
                          </a:cxn>
                          <a:cxn ang="0">
                            <a:pos x="6" y="6"/>
                          </a:cxn>
                          <a:cxn ang="0">
                            <a:pos x="70" y="6"/>
                          </a:cxn>
                          <a:cxn ang="0">
                            <a:pos x="70" y="2"/>
                          </a:cxn>
                          <a:cxn ang="0">
                            <a:pos x="0" y="0"/>
                          </a:cxn>
                          <a:cxn ang="0">
                            <a:pos x="6" y="56"/>
                          </a:cxn>
                        </a:cxnLst>
                        <a:rect l="0" t="0" r="r" b="b"/>
                        <a:pathLst>
                          <a:path w="70" h="56">
                            <a:moveTo>
                              <a:pt x="6" y="56"/>
                            </a:moveTo>
                            <a:lnTo>
                              <a:pt x="6" y="6"/>
                            </a:lnTo>
                            <a:lnTo>
                              <a:pt x="70" y="6"/>
                            </a:lnTo>
                            <a:lnTo>
                              <a:pt x="70" y="2"/>
                            </a:lnTo>
                            <a:lnTo>
                              <a:pt x="0" y="0"/>
                            </a:lnTo>
                            <a:lnTo>
                              <a:pt x="6" y="56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620" name="Freeform 302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340" y="2891"/>
                        <a:ext cx="24" cy="4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4" y="42"/>
                          </a:cxn>
                          <a:cxn ang="0">
                            <a:pos x="6" y="12"/>
                          </a:cxn>
                          <a:cxn ang="0">
                            <a:pos x="0" y="0"/>
                          </a:cxn>
                          <a:cxn ang="0">
                            <a:pos x="2" y="12"/>
                          </a:cxn>
                          <a:cxn ang="0">
                            <a:pos x="24" y="42"/>
                          </a:cxn>
                        </a:cxnLst>
                        <a:rect l="0" t="0" r="r" b="b"/>
                        <a:pathLst>
                          <a:path w="24" h="42">
                            <a:moveTo>
                              <a:pt x="24" y="42"/>
                            </a:moveTo>
                            <a:lnTo>
                              <a:pt x="6" y="12"/>
                            </a:lnTo>
                            <a:lnTo>
                              <a:pt x="0" y="0"/>
                            </a:lnTo>
                            <a:lnTo>
                              <a:pt x="2" y="12"/>
                            </a:lnTo>
                            <a:lnTo>
                              <a:pt x="24" y="4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621" name="Freeform 302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066" y="2911"/>
                        <a:ext cx="44" cy="8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4" y="86"/>
                          </a:cxn>
                          <a:cxn ang="0">
                            <a:pos x="44" y="86"/>
                          </a:cxn>
                          <a:cxn ang="0">
                            <a:pos x="0" y="0"/>
                          </a:cxn>
                          <a:cxn ang="0">
                            <a:pos x="44" y="86"/>
                          </a:cxn>
                        </a:cxnLst>
                        <a:rect l="0" t="0" r="r" b="b"/>
                        <a:pathLst>
                          <a:path w="44" h="86">
                            <a:moveTo>
                              <a:pt x="44" y="86"/>
                            </a:moveTo>
                            <a:lnTo>
                              <a:pt x="44" y="86"/>
                            </a:lnTo>
                            <a:lnTo>
                              <a:pt x="0" y="0"/>
                            </a:lnTo>
                            <a:lnTo>
                              <a:pt x="44" y="86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622" name="Freeform 302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204" y="2357"/>
                        <a:ext cx="546" cy="57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22" y="528"/>
                          </a:cxn>
                          <a:cxn ang="0">
                            <a:pos x="456" y="540"/>
                          </a:cxn>
                          <a:cxn ang="0">
                            <a:pos x="456" y="492"/>
                          </a:cxn>
                          <a:cxn ang="0">
                            <a:pos x="526" y="490"/>
                          </a:cxn>
                          <a:cxn ang="0">
                            <a:pos x="526" y="494"/>
                          </a:cxn>
                          <a:cxn ang="0">
                            <a:pos x="526" y="494"/>
                          </a:cxn>
                          <a:cxn ang="0">
                            <a:pos x="512" y="378"/>
                          </a:cxn>
                          <a:cxn ang="0">
                            <a:pos x="546" y="314"/>
                          </a:cxn>
                          <a:cxn ang="0">
                            <a:pos x="284" y="90"/>
                          </a:cxn>
                          <a:cxn ang="0">
                            <a:pos x="284" y="56"/>
                          </a:cxn>
                          <a:cxn ang="0">
                            <a:pos x="232" y="58"/>
                          </a:cxn>
                          <a:cxn ang="0">
                            <a:pos x="254" y="4"/>
                          </a:cxn>
                          <a:cxn ang="0">
                            <a:pos x="260" y="2"/>
                          </a:cxn>
                          <a:cxn ang="0">
                            <a:pos x="254" y="16"/>
                          </a:cxn>
                          <a:cxn ang="0">
                            <a:pos x="262" y="0"/>
                          </a:cxn>
                          <a:cxn ang="0">
                            <a:pos x="182" y="30"/>
                          </a:cxn>
                          <a:cxn ang="0">
                            <a:pos x="0" y="60"/>
                          </a:cxn>
                          <a:cxn ang="0">
                            <a:pos x="120" y="390"/>
                          </a:cxn>
                          <a:cxn ang="0">
                            <a:pos x="142" y="546"/>
                          </a:cxn>
                          <a:cxn ang="0">
                            <a:pos x="160" y="570"/>
                          </a:cxn>
                          <a:cxn ang="0">
                            <a:pos x="422" y="528"/>
                          </a:cxn>
                        </a:cxnLst>
                        <a:rect l="0" t="0" r="r" b="b"/>
                        <a:pathLst>
                          <a:path w="546" h="570">
                            <a:moveTo>
                              <a:pt x="422" y="528"/>
                            </a:moveTo>
                            <a:lnTo>
                              <a:pt x="456" y="540"/>
                            </a:lnTo>
                            <a:lnTo>
                              <a:pt x="456" y="492"/>
                            </a:lnTo>
                            <a:lnTo>
                              <a:pt x="526" y="490"/>
                            </a:lnTo>
                            <a:lnTo>
                              <a:pt x="526" y="494"/>
                            </a:lnTo>
                            <a:lnTo>
                              <a:pt x="526" y="494"/>
                            </a:lnTo>
                            <a:lnTo>
                              <a:pt x="512" y="378"/>
                            </a:lnTo>
                            <a:lnTo>
                              <a:pt x="546" y="314"/>
                            </a:lnTo>
                            <a:lnTo>
                              <a:pt x="284" y="90"/>
                            </a:lnTo>
                            <a:lnTo>
                              <a:pt x="284" y="56"/>
                            </a:lnTo>
                            <a:lnTo>
                              <a:pt x="232" y="58"/>
                            </a:lnTo>
                            <a:lnTo>
                              <a:pt x="254" y="4"/>
                            </a:lnTo>
                            <a:lnTo>
                              <a:pt x="260" y="2"/>
                            </a:lnTo>
                            <a:lnTo>
                              <a:pt x="254" y="16"/>
                            </a:lnTo>
                            <a:lnTo>
                              <a:pt x="262" y="0"/>
                            </a:lnTo>
                            <a:lnTo>
                              <a:pt x="182" y="30"/>
                            </a:lnTo>
                            <a:lnTo>
                              <a:pt x="0" y="60"/>
                            </a:lnTo>
                            <a:lnTo>
                              <a:pt x="120" y="390"/>
                            </a:lnTo>
                            <a:lnTo>
                              <a:pt x="142" y="546"/>
                            </a:lnTo>
                            <a:lnTo>
                              <a:pt x="160" y="570"/>
                            </a:lnTo>
                            <a:lnTo>
                              <a:pt x="422" y="528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623" name="Freeform 302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066" y="2851"/>
                        <a:ext cx="926" cy="66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96" y="342"/>
                          </a:cxn>
                          <a:cxn ang="0">
                            <a:pos x="808" y="232"/>
                          </a:cxn>
                          <a:cxn ang="0">
                            <a:pos x="808" y="182"/>
                          </a:cxn>
                          <a:cxn ang="0">
                            <a:pos x="668" y="20"/>
                          </a:cxn>
                          <a:cxn ang="0">
                            <a:pos x="664" y="0"/>
                          </a:cxn>
                          <a:cxn ang="0">
                            <a:pos x="664" y="0"/>
                          </a:cxn>
                          <a:cxn ang="0">
                            <a:pos x="664" y="4"/>
                          </a:cxn>
                          <a:cxn ang="0">
                            <a:pos x="600" y="4"/>
                          </a:cxn>
                          <a:cxn ang="0">
                            <a:pos x="600" y="54"/>
                          </a:cxn>
                          <a:cxn ang="0">
                            <a:pos x="558" y="40"/>
                          </a:cxn>
                          <a:cxn ang="0">
                            <a:pos x="298" y="82"/>
                          </a:cxn>
                          <a:cxn ang="0">
                            <a:pos x="276" y="52"/>
                          </a:cxn>
                          <a:cxn ang="0">
                            <a:pos x="274" y="40"/>
                          </a:cxn>
                          <a:cxn ang="0">
                            <a:pos x="0" y="60"/>
                          </a:cxn>
                          <a:cxn ang="0">
                            <a:pos x="44" y="146"/>
                          </a:cxn>
                          <a:cxn ang="0">
                            <a:pos x="132" y="108"/>
                          </a:cxn>
                          <a:cxn ang="0">
                            <a:pos x="242" y="154"/>
                          </a:cxn>
                          <a:cxn ang="0">
                            <a:pos x="242" y="192"/>
                          </a:cxn>
                          <a:cxn ang="0">
                            <a:pos x="298" y="192"/>
                          </a:cxn>
                          <a:cxn ang="0">
                            <a:pos x="380" y="128"/>
                          </a:cxn>
                          <a:cxn ang="0">
                            <a:pos x="558" y="206"/>
                          </a:cxn>
                          <a:cxn ang="0">
                            <a:pos x="558" y="368"/>
                          </a:cxn>
                          <a:cxn ang="0">
                            <a:pos x="598" y="382"/>
                          </a:cxn>
                          <a:cxn ang="0">
                            <a:pos x="638" y="478"/>
                          </a:cxn>
                          <a:cxn ang="0">
                            <a:pos x="776" y="584"/>
                          </a:cxn>
                          <a:cxn ang="0">
                            <a:pos x="776" y="626"/>
                          </a:cxn>
                          <a:cxn ang="0">
                            <a:pos x="830" y="666"/>
                          </a:cxn>
                          <a:cxn ang="0">
                            <a:pos x="886" y="610"/>
                          </a:cxn>
                          <a:cxn ang="0">
                            <a:pos x="916" y="610"/>
                          </a:cxn>
                          <a:cxn ang="0">
                            <a:pos x="926" y="518"/>
                          </a:cxn>
                          <a:cxn ang="0">
                            <a:pos x="896" y="342"/>
                          </a:cxn>
                        </a:cxnLst>
                        <a:rect l="0" t="0" r="r" b="b"/>
                        <a:pathLst>
                          <a:path w="926" h="666">
                            <a:moveTo>
                              <a:pt x="896" y="342"/>
                            </a:moveTo>
                            <a:lnTo>
                              <a:pt x="808" y="232"/>
                            </a:lnTo>
                            <a:lnTo>
                              <a:pt x="808" y="182"/>
                            </a:lnTo>
                            <a:lnTo>
                              <a:pt x="668" y="20"/>
                            </a:lnTo>
                            <a:lnTo>
                              <a:pt x="664" y="0"/>
                            </a:lnTo>
                            <a:lnTo>
                              <a:pt x="664" y="0"/>
                            </a:lnTo>
                            <a:lnTo>
                              <a:pt x="664" y="4"/>
                            </a:lnTo>
                            <a:lnTo>
                              <a:pt x="600" y="4"/>
                            </a:lnTo>
                            <a:lnTo>
                              <a:pt x="600" y="54"/>
                            </a:lnTo>
                            <a:lnTo>
                              <a:pt x="558" y="40"/>
                            </a:lnTo>
                            <a:lnTo>
                              <a:pt x="298" y="82"/>
                            </a:lnTo>
                            <a:lnTo>
                              <a:pt x="276" y="52"/>
                            </a:lnTo>
                            <a:lnTo>
                              <a:pt x="274" y="40"/>
                            </a:lnTo>
                            <a:lnTo>
                              <a:pt x="0" y="60"/>
                            </a:lnTo>
                            <a:lnTo>
                              <a:pt x="44" y="146"/>
                            </a:lnTo>
                            <a:lnTo>
                              <a:pt x="132" y="108"/>
                            </a:lnTo>
                            <a:lnTo>
                              <a:pt x="242" y="154"/>
                            </a:lnTo>
                            <a:lnTo>
                              <a:pt x="242" y="192"/>
                            </a:lnTo>
                            <a:lnTo>
                              <a:pt x="298" y="192"/>
                            </a:lnTo>
                            <a:lnTo>
                              <a:pt x="380" y="128"/>
                            </a:lnTo>
                            <a:lnTo>
                              <a:pt x="558" y="206"/>
                            </a:lnTo>
                            <a:lnTo>
                              <a:pt x="558" y="368"/>
                            </a:lnTo>
                            <a:lnTo>
                              <a:pt x="598" y="382"/>
                            </a:lnTo>
                            <a:lnTo>
                              <a:pt x="638" y="478"/>
                            </a:lnTo>
                            <a:lnTo>
                              <a:pt x="776" y="584"/>
                            </a:lnTo>
                            <a:lnTo>
                              <a:pt x="776" y="626"/>
                            </a:lnTo>
                            <a:lnTo>
                              <a:pt x="830" y="666"/>
                            </a:lnTo>
                            <a:lnTo>
                              <a:pt x="886" y="610"/>
                            </a:lnTo>
                            <a:lnTo>
                              <a:pt x="916" y="610"/>
                            </a:lnTo>
                            <a:lnTo>
                              <a:pt x="926" y="518"/>
                            </a:lnTo>
                            <a:lnTo>
                              <a:pt x="896" y="34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624" name="Freeform 302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952" y="895"/>
                        <a:ext cx="102" cy="35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0" y="132"/>
                          </a:cxn>
                          <a:cxn ang="0">
                            <a:pos x="2" y="0"/>
                          </a:cxn>
                          <a:cxn ang="0">
                            <a:pos x="0" y="0"/>
                          </a:cxn>
                          <a:cxn ang="0">
                            <a:pos x="38" y="132"/>
                          </a:cxn>
                          <a:cxn ang="0">
                            <a:pos x="102" y="358"/>
                          </a:cxn>
                          <a:cxn ang="0">
                            <a:pos x="80" y="276"/>
                          </a:cxn>
                          <a:cxn ang="0">
                            <a:pos x="40" y="132"/>
                          </a:cxn>
                        </a:cxnLst>
                        <a:rect l="0" t="0" r="r" b="b"/>
                        <a:pathLst>
                          <a:path w="102" h="358">
                            <a:moveTo>
                              <a:pt x="40" y="132"/>
                            </a:moveTo>
                            <a:lnTo>
                              <a:pt x="2" y="0"/>
                            </a:lnTo>
                            <a:lnTo>
                              <a:pt x="0" y="0"/>
                            </a:lnTo>
                            <a:lnTo>
                              <a:pt x="38" y="132"/>
                            </a:lnTo>
                            <a:lnTo>
                              <a:pt x="102" y="358"/>
                            </a:lnTo>
                            <a:lnTo>
                              <a:pt x="80" y="276"/>
                            </a:lnTo>
                            <a:lnTo>
                              <a:pt x="40" y="13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625" name="Freeform 302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054" y="1253"/>
                        <a:ext cx="62" cy="1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10" y="84"/>
                          </a:cxn>
                          <a:cxn ang="0">
                            <a:pos x="62" y="136"/>
                          </a:cxn>
                          <a:cxn ang="0">
                            <a:pos x="12" y="82"/>
                          </a:cxn>
                          <a:cxn ang="0">
                            <a:pos x="0" y="0"/>
                          </a:cxn>
                        </a:cxnLst>
                        <a:rect l="0" t="0" r="r" b="b"/>
                        <a:pathLst>
                          <a:path w="62" h="136">
                            <a:moveTo>
                              <a:pt x="0" y="0"/>
                            </a:moveTo>
                            <a:lnTo>
                              <a:pt x="10" y="84"/>
                            </a:lnTo>
                            <a:lnTo>
                              <a:pt x="62" y="136"/>
                            </a:lnTo>
                            <a:lnTo>
                              <a:pt x="12" y="82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626" name="Freeform 302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448" y="1469"/>
                        <a:ext cx="76" cy="20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" y="0"/>
                          </a:cxn>
                          <a:cxn ang="0">
                            <a:pos x="0" y="6"/>
                          </a:cxn>
                          <a:cxn ang="0">
                            <a:pos x="6" y="24"/>
                          </a:cxn>
                          <a:cxn ang="0">
                            <a:pos x="74" y="202"/>
                          </a:cxn>
                          <a:cxn ang="0">
                            <a:pos x="76" y="200"/>
                          </a:cxn>
                          <a:cxn ang="0">
                            <a:pos x="2" y="0"/>
                          </a:cxn>
                        </a:cxnLst>
                        <a:rect l="0" t="0" r="r" b="b"/>
                        <a:pathLst>
                          <a:path w="76" h="202">
                            <a:moveTo>
                              <a:pt x="2" y="0"/>
                            </a:moveTo>
                            <a:lnTo>
                              <a:pt x="0" y="6"/>
                            </a:lnTo>
                            <a:lnTo>
                              <a:pt x="6" y="24"/>
                            </a:lnTo>
                            <a:lnTo>
                              <a:pt x="74" y="202"/>
                            </a:lnTo>
                            <a:lnTo>
                              <a:pt x="76" y="200"/>
                            </a:lnTo>
                            <a:lnTo>
                              <a:pt x="2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627" name="Freeform 303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414" y="1681"/>
                        <a:ext cx="392" cy="35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" y="268"/>
                          </a:cxn>
                          <a:cxn ang="0">
                            <a:pos x="0" y="264"/>
                          </a:cxn>
                          <a:cxn ang="0">
                            <a:pos x="10" y="298"/>
                          </a:cxn>
                          <a:cxn ang="0">
                            <a:pos x="62" y="320"/>
                          </a:cxn>
                          <a:cxn ang="0">
                            <a:pos x="62" y="320"/>
                          </a:cxn>
                          <a:cxn ang="0">
                            <a:pos x="64" y="322"/>
                          </a:cxn>
                          <a:cxn ang="0">
                            <a:pos x="136" y="354"/>
                          </a:cxn>
                          <a:cxn ang="0">
                            <a:pos x="206" y="312"/>
                          </a:cxn>
                          <a:cxn ang="0">
                            <a:pos x="236" y="148"/>
                          </a:cxn>
                          <a:cxn ang="0">
                            <a:pos x="266" y="172"/>
                          </a:cxn>
                          <a:cxn ang="0">
                            <a:pos x="294" y="102"/>
                          </a:cxn>
                          <a:cxn ang="0">
                            <a:pos x="336" y="40"/>
                          </a:cxn>
                          <a:cxn ang="0">
                            <a:pos x="376" y="40"/>
                          </a:cxn>
                          <a:cxn ang="0">
                            <a:pos x="392" y="18"/>
                          </a:cxn>
                          <a:cxn ang="0">
                            <a:pos x="346" y="8"/>
                          </a:cxn>
                          <a:cxn ang="0">
                            <a:pos x="240" y="64"/>
                          </a:cxn>
                          <a:cxn ang="0">
                            <a:pos x="214" y="18"/>
                          </a:cxn>
                          <a:cxn ang="0">
                            <a:pos x="126" y="48"/>
                          </a:cxn>
                          <a:cxn ang="0">
                            <a:pos x="110" y="0"/>
                          </a:cxn>
                          <a:cxn ang="0">
                            <a:pos x="98" y="76"/>
                          </a:cxn>
                          <a:cxn ang="0">
                            <a:pos x="6" y="268"/>
                          </a:cxn>
                        </a:cxnLst>
                        <a:rect l="0" t="0" r="r" b="b"/>
                        <a:pathLst>
                          <a:path w="392" h="354">
                            <a:moveTo>
                              <a:pt x="6" y="268"/>
                            </a:moveTo>
                            <a:lnTo>
                              <a:pt x="0" y="264"/>
                            </a:lnTo>
                            <a:lnTo>
                              <a:pt x="10" y="298"/>
                            </a:lnTo>
                            <a:lnTo>
                              <a:pt x="62" y="320"/>
                            </a:lnTo>
                            <a:lnTo>
                              <a:pt x="62" y="320"/>
                            </a:lnTo>
                            <a:lnTo>
                              <a:pt x="64" y="322"/>
                            </a:lnTo>
                            <a:lnTo>
                              <a:pt x="136" y="354"/>
                            </a:lnTo>
                            <a:lnTo>
                              <a:pt x="206" y="312"/>
                            </a:lnTo>
                            <a:lnTo>
                              <a:pt x="236" y="148"/>
                            </a:lnTo>
                            <a:lnTo>
                              <a:pt x="266" y="172"/>
                            </a:lnTo>
                            <a:lnTo>
                              <a:pt x="294" y="102"/>
                            </a:lnTo>
                            <a:lnTo>
                              <a:pt x="336" y="40"/>
                            </a:lnTo>
                            <a:lnTo>
                              <a:pt x="376" y="40"/>
                            </a:lnTo>
                            <a:lnTo>
                              <a:pt x="392" y="18"/>
                            </a:lnTo>
                            <a:lnTo>
                              <a:pt x="346" y="8"/>
                            </a:lnTo>
                            <a:lnTo>
                              <a:pt x="240" y="64"/>
                            </a:lnTo>
                            <a:lnTo>
                              <a:pt x="214" y="18"/>
                            </a:lnTo>
                            <a:lnTo>
                              <a:pt x="126" y="48"/>
                            </a:lnTo>
                            <a:lnTo>
                              <a:pt x="110" y="0"/>
                            </a:lnTo>
                            <a:lnTo>
                              <a:pt x="98" y="76"/>
                            </a:lnTo>
                            <a:lnTo>
                              <a:pt x="6" y="268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628" name="Freeform 303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414" y="1943"/>
                        <a:ext cx="6" cy="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0" y="2"/>
                          </a:cxn>
                          <a:cxn ang="0">
                            <a:pos x="6" y="6"/>
                          </a:cxn>
                          <a:cxn ang="0">
                            <a:pos x="0" y="0"/>
                          </a:cxn>
                        </a:cxnLst>
                        <a:rect l="0" t="0" r="r" b="b"/>
                        <a:pathLst>
                          <a:path w="6" h="6">
                            <a:moveTo>
                              <a:pt x="0" y="0"/>
                            </a:moveTo>
                            <a:lnTo>
                              <a:pt x="0" y="2"/>
                            </a:lnTo>
                            <a:lnTo>
                              <a:pt x="6" y="6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629" name="Freeform 303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512" y="1679"/>
                        <a:ext cx="12" cy="7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78"/>
                          </a:cxn>
                          <a:cxn ang="0">
                            <a:pos x="12" y="2"/>
                          </a:cxn>
                          <a:cxn ang="0">
                            <a:pos x="10" y="0"/>
                          </a:cxn>
                          <a:cxn ang="0">
                            <a:pos x="0" y="78"/>
                          </a:cxn>
                        </a:cxnLst>
                        <a:rect l="0" t="0" r="r" b="b"/>
                        <a:pathLst>
                          <a:path w="12" h="78">
                            <a:moveTo>
                              <a:pt x="0" y="78"/>
                            </a:moveTo>
                            <a:lnTo>
                              <a:pt x="12" y="2"/>
                            </a:lnTo>
                            <a:lnTo>
                              <a:pt x="10" y="0"/>
                            </a:lnTo>
                            <a:lnTo>
                              <a:pt x="0" y="78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630" name="Freeform 303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420" y="1757"/>
                        <a:ext cx="92" cy="19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58" y="60"/>
                          </a:cxn>
                          <a:cxn ang="0">
                            <a:pos x="0" y="192"/>
                          </a:cxn>
                          <a:cxn ang="0">
                            <a:pos x="92" y="0"/>
                          </a:cxn>
                          <a:cxn ang="0">
                            <a:pos x="58" y="60"/>
                          </a:cxn>
                        </a:cxnLst>
                        <a:rect l="0" t="0" r="r" b="b"/>
                        <a:pathLst>
                          <a:path w="92" h="192">
                            <a:moveTo>
                              <a:pt x="58" y="60"/>
                            </a:moveTo>
                            <a:lnTo>
                              <a:pt x="0" y="192"/>
                            </a:lnTo>
                            <a:lnTo>
                              <a:pt x="92" y="0"/>
                            </a:lnTo>
                            <a:lnTo>
                              <a:pt x="58" y="6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631" name="Freeform 303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522" y="1671"/>
                        <a:ext cx="2" cy="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6"/>
                          </a:cxn>
                          <a:cxn ang="0">
                            <a:pos x="2" y="2"/>
                          </a:cxn>
                          <a:cxn ang="0">
                            <a:pos x="0" y="0"/>
                          </a:cxn>
                          <a:cxn ang="0">
                            <a:pos x="0" y="6"/>
                          </a:cxn>
                        </a:cxnLst>
                        <a:rect l="0" t="0" r="r" b="b"/>
                        <a:pathLst>
                          <a:path w="2" h="6">
                            <a:moveTo>
                              <a:pt x="0" y="6"/>
                            </a:moveTo>
                            <a:lnTo>
                              <a:pt x="2" y="2"/>
                            </a:lnTo>
                            <a:lnTo>
                              <a:pt x="0" y="0"/>
                            </a:lnTo>
                            <a:lnTo>
                              <a:pt x="0" y="6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632" name="Freeform 303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122" y="1471"/>
                        <a:ext cx="396" cy="46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82" y="50"/>
                          </a:cxn>
                          <a:cxn ang="0">
                            <a:pos x="234" y="78"/>
                          </a:cxn>
                          <a:cxn ang="0">
                            <a:pos x="206" y="104"/>
                          </a:cxn>
                          <a:cxn ang="0">
                            <a:pos x="142" y="84"/>
                          </a:cxn>
                          <a:cxn ang="0">
                            <a:pos x="0" y="128"/>
                          </a:cxn>
                          <a:cxn ang="0">
                            <a:pos x="66" y="422"/>
                          </a:cxn>
                          <a:cxn ang="0">
                            <a:pos x="172" y="460"/>
                          </a:cxn>
                          <a:cxn ang="0">
                            <a:pos x="264" y="448"/>
                          </a:cxn>
                          <a:cxn ang="0">
                            <a:pos x="298" y="468"/>
                          </a:cxn>
                          <a:cxn ang="0">
                            <a:pos x="354" y="344"/>
                          </a:cxn>
                          <a:cxn ang="0">
                            <a:pos x="386" y="284"/>
                          </a:cxn>
                          <a:cxn ang="0">
                            <a:pos x="396" y="200"/>
                          </a:cxn>
                          <a:cxn ang="0">
                            <a:pos x="332" y="22"/>
                          </a:cxn>
                          <a:cxn ang="0">
                            <a:pos x="324" y="0"/>
                          </a:cxn>
                          <a:cxn ang="0">
                            <a:pos x="282" y="50"/>
                          </a:cxn>
                        </a:cxnLst>
                        <a:rect l="0" t="0" r="r" b="b"/>
                        <a:pathLst>
                          <a:path w="396" h="468">
                            <a:moveTo>
                              <a:pt x="282" y="50"/>
                            </a:moveTo>
                            <a:lnTo>
                              <a:pt x="234" y="78"/>
                            </a:lnTo>
                            <a:lnTo>
                              <a:pt x="206" y="104"/>
                            </a:lnTo>
                            <a:lnTo>
                              <a:pt x="142" y="84"/>
                            </a:lnTo>
                            <a:lnTo>
                              <a:pt x="0" y="128"/>
                            </a:lnTo>
                            <a:lnTo>
                              <a:pt x="66" y="422"/>
                            </a:lnTo>
                            <a:lnTo>
                              <a:pt x="172" y="460"/>
                            </a:lnTo>
                            <a:lnTo>
                              <a:pt x="264" y="448"/>
                            </a:lnTo>
                            <a:lnTo>
                              <a:pt x="298" y="468"/>
                            </a:lnTo>
                            <a:lnTo>
                              <a:pt x="354" y="344"/>
                            </a:lnTo>
                            <a:lnTo>
                              <a:pt x="386" y="284"/>
                            </a:lnTo>
                            <a:lnTo>
                              <a:pt x="396" y="200"/>
                            </a:lnTo>
                            <a:lnTo>
                              <a:pt x="332" y="22"/>
                            </a:lnTo>
                            <a:lnTo>
                              <a:pt x="324" y="0"/>
                            </a:lnTo>
                            <a:lnTo>
                              <a:pt x="282" y="5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633" name="Freeform 303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952" y="895"/>
                        <a:ext cx="102" cy="35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0" y="132"/>
                          </a:cxn>
                          <a:cxn ang="0">
                            <a:pos x="2" y="0"/>
                          </a:cxn>
                          <a:cxn ang="0">
                            <a:pos x="0" y="0"/>
                          </a:cxn>
                          <a:cxn ang="0">
                            <a:pos x="38" y="132"/>
                          </a:cxn>
                          <a:cxn ang="0">
                            <a:pos x="102" y="358"/>
                          </a:cxn>
                          <a:cxn ang="0">
                            <a:pos x="80" y="276"/>
                          </a:cxn>
                          <a:cxn ang="0">
                            <a:pos x="40" y="132"/>
                          </a:cxn>
                        </a:cxnLst>
                        <a:rect l="0" t="0" r="r" b="b"/>
                        <a:pathLst>
                          <a:path w="102" h="358">
                            <a:moveTo>
                              <a:pt x="40" y="132"/>
                            </a:moveTo>
                            <a:lnTo>
                              <a:pt x="2" y="0"/>
                            </a:lnTo>
                            <a:lnTo>
                              <a:pt x="0" y="0"/>
                            </a:lnTo>
                            <a:lnTo>
                              <a:pt x="38" y="132"/>
                            </a:lnTo>
                            <a:lnTo>
                              <a:pt x="102" y="358"/>
                            </a:lnTo>
                            <a:lnTo>
                              <a:pt x="80" y="276"/>
                            </a:lnTo>
                            <a:lnTo>
                              <a:pt x="40" y="13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634" name="Freeform 303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054" y="1253"/>
                        <a:ext cx="62" cy="1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10" y="84"/>
                          </a:cxn>
                          <a:cxn ang="0">
                            <a:pos x="62" y="136"/>
                          </a:cxn>
                          <a:cxn ang="0">
                            <a:pos x="12" y="82"/>
                          </a:cxn>
                          <a:cxn ang="0">
                            <a:pos x="0" y="0"/>
                          </a:cxn>
                        </a:cxnLst>
                        <a:rect l="0" t="0" r="r" b="b"/>
                        <a:pathLst>
                          <a:path w="62" h="136">
                            <a:moveTo>
                              <a:pt x="0" y="0"/>
                            </a:moveTo>
                            <a:lnTo>
                              <a:pt x="10" y="84"/>
                            </a:lnTo>
                            <a:lnTo>
                              <a:pt x="62" y="136"/>
                            </a:lnTo>
                            <a:lnTo>
                              <a:pt x="12" y="82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635" name="Freeform 303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534" y="1321"/>
                        <a:ext cx="472" cy="26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72" y="190"/>
                          </a:cxn>
                          <a:cxn ang="0">
                            <a:pos x="434" y="138"/>
                          </a:cxn>
                          <a:cxn ang="0">
                            <a:pos x="444" y="68"/>
                          </a:cxn>
                          <a:cxn ang="0">
                            <a:pos x="364" y="0"/>
                          </a:cxn>
                          <a:cxn ang="0">
                            <a:pos x="0" y="120"/>
                          </a:cxn>
                          <a:cxn ang="0">
                            <a:pos x="364" y="4"/>
                          </a:cxn>
                          <a:cxn ang="0">
                            <a:pos x="440" y="70"/>
                          </a:cxn>
                          <a:cxn ang="0">
                            <a:pos x="430" y="138"/>
                          </a:cxn>
                          <a:cxn ang="0">
                            <a:pos x="470" y="190"/>
                          </a:cxn>
                          <a:cxn ang="0">
                            <a:pos x="442" y="260"/>
                          </a:cxn>
                          <a:cxn ang="0">
                            <a:pos x="444" y="258"/>
                          </a:cxn>
                          <a:cxn ang="0">
                            <a:pos x="472" y="190"/>
                          </a:cxn>
                        </a:cxnLst>
                        <a:rect l="0" t="0" r="r" b="b"/>
                        <a:pathLst>
                          <a:path w="472" h="260">
                            <a:moveTo>
                              <a:pt x="472" y="190"/>
                            </a:moveTo>
                            <a:lnTo>
                              <a:pt x="434" y="138"/>
                            </a:lnTo>
                            <a:lnTo>
                              <a:pt x="444" y="68"/>
                            </a:lnTo>
                            <a:lnTo>
                              <a:pt x="364" y="0"/>
                            </a:lnTo>
                            <a:lnTo>
                              <a:pt x="0" y="120"/>
                            </a:lnTo>
                            <a:lnTo>
                              <a:pt x="364" y="4"/>
                            </a:lnTo>
                            <a:lnTo>
                              <a:pt x="440" y="70"/>
                            </a:lnTo>
                            <a:lnTo>
                              <a:pt x="430" y="138"/>
                            </a:lnTo>
                            <a:lnTo>
                              <a:pt x="470" y="190"/>
                            </a:lnTo>
                            <a:lnTo>
                              <a:pt x="442" y="260"/>
                            </a:lnTo>
                            <a:lnTo>
                              <a:pt x="444" y="258"/>
                            </a:lnTo>
                            <a:lnTo>
                              <a:pt x="472" y="19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636" name="Freeform 303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516" y="1325"/>
                        <a:ext cx="382" cy="12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72"/>
                          </a:cxn>
                          <a:cxn ang="0">
                            <a:pos x="16" y="120"/>
                          </a:cxn>
                          <a:cxn ang="0">
                            <a:pos x="382" y="0"/>
                          </a:cxn>
                          <a:cxn ang="0">
                            <a:pos x="18" y="116"/>
                          </a:cxn>
                          <a:cxn ang="0">
                            <a:pos x="2" y="70"/>
                          </a:cxn>
                          <a:cxn ang="0">
                            <a:pos x="0" y="72"/>
                          </a:cxn>
                        </a:cxnLst>
                        <a:rect l="0" t="0" r="r" b="b"/>
                        <a:pathLst>
                          <a:path w="382" h="120">
                            <a:moveTo>
                              <a:pt x="0" y="72"/>
                            </a:moveTo>
                            <a:lnTo>
                              <a:pt x="16" y="120"/>
                            </a:lnTo>
                            <a:lnTo>
                              <a:pt x="382" y="0"/>
                            </a:lnTo>
                            <a:lnTo>
                              <a:pt x="18" y="116"/>
                            </a:lnTo>
                            <a:lnTo>
                              <a:pt x="2" y="70"/>
                            </a:lnTo>
                            <a:lnTo>
                              <a:pt x="0" y="7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637" name="Freeform 304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946" y="1581"/>
                        <a:ext cx="126" cy="16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10"/>
                          </a:cxn>
                          <a:cxn ang="0">
                            <a:pos x="62" y="168"/>
                          </a:cxn>
                          <a:cxn ang="0">
                            <a:pos x="126" y="142"/>
                          </a:cxn>
                          <a:cxn ang="0">
                            <a:pos x="126" y="80"/>
                          </a:cxn>
                          <a:cxn ang="0">
                            <a:pos x="30" y="2"/>
                          </a:cxn>
                          <a:cxn ang="0">
                            <a:pos x="30" y="0"/>
                          </a:cxn>
                          <a:cxn ang="0">
                            <a:pos x="0" y="10"/>
                          </a:cxn>
                        </a:cxnLst>
                        <a:rect l="0" t="0" r="r" b="b"/>
                        <a:pathLst>
                          <a:path w="126" h="168">
                            <a:moveTo>
                              <a:pt x="0" y="10"/>
                            </a:moveTo>
                            <a:lnTo>
                              <a:pt x="62" y="168"/>
                            </a:lnTo>
                            <a:lnTo>
                              <a:pt x="126" y="142"/>
                            </a:lnTo>
                            <a:lnTo>
                              <a:pt x="126" y="80"/>
                            </a:lnTo>
                            <a:lnTo>
                              <a:pt x="30" y="2"/>
                            </a:lnTo>
                            <a:lnTo>
                              <a:pt x="30" y="0"/>
                            </a:lnTo>
                            <a:lnTo>
                              <a:pt x="0" y="1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638" name="Freeform 304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446" y="1325"/>
                        <a:ext cx="558" cy="39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528" y="66"/>
                          </a:cxn>
                          <a:cxn ang="0">
                            <a:pos x="452" y="0"/>
                          </a:cxn>
                          <a:cxn ang="0">
                            <a:pos x="86" y="120"/>
                          </a:cxn>
                          <a:cxn ang="0">
                            <a:pos x="70" y="72"/>
                          </a:cxn>
                          <a:cxn ang="0">
                            <a:pos x="72" y="70"/>
                          </a:cxn>
                          <a:cxn ang="0">
                            <a:pos x="88" y="116"/>
                          </a:cxn>
                          <a:cxn ang="0">
                            <a:pos x="72" y="64"/>
                          </a:cxn>
                          <a:cxn ang="0">
                            <a:pos x="0" y="146"/>
                          </a:cxn>
                          <a:cxn ang="0">
                            <a:pos x="8" y="168"/>
                          </a:cxn>
                          <a:cxn ang="0">
                            <a:pos x="2" y="150"/>
                          </a:cxn>
                          <a:cxn ang="0">
                            <a:pos x="4" y="144"/>
                          </a:cxn>
                          <a:cxn ang="0">
                            <a:pos x="78" y="344"/>
                          </a:cxn>
                          <a:cxn ang="0">
                            <a:pos x="76" y="346"/>
                          </a:cxn>
                          <a:cxn ang="0">
                            <a:pos x="78" y="348"/>
                          </a:cxn>
                          <a:cxn ang="0">
                            <a:pos x="96" y="398"/>
                          </a:cxn>
                          <a:cxn ang="0">
                            <a:pos x="182" y="372"/>
                          </a:cxn>
                          <a:cxn ang="0">
                            <a:pos x="180" y="372"/>
                          </a:cxn>
                          <a:cxn ang="0">
                            <a:pos x="498" y="262"/>
                          </a:cxn>
                          <a:cxn ang="0">
                            <a:pos x="498" y="262"/>
                          </a:cxn>
                          <a:cxn ang="0">
                            <a:pos x="498" y="262"/>
                          </a:cxn>
                          <a:cxn ang="0">
                            <a:pos x="528" y="252"/>
                          </a:cxn>
                          <a:cxn ang="0">
                            <a:pos x="558" y="186"/>
                          </a:cxn>
                          <a:cxn ang="0">
                            <a:pos x="518" y="134"/>
                          </a:cxn>
                          <a:cxn ang="0">
                            <a:pos x="528" y="66"/>
                          </a:cxn>
                        </a:cxnLst>
                        <a:rect l="0" t="0" r="r" b="b"/>
                        <a:pathLst>
                          <a:path w="558" h="398">
                            <a:moveTo>
                              <a:pt x="528" y="66"/>
                            </a:moveTo>
                            <a:lnTo>
                              <a:pt x="452" y="0"/>
                            </a:lnTo>
                            <a:lnTo>
                              <a:pt x="86" y="120"/>
                            </a:lnTo>
                            <a:lnTo>
                              <a:pt x="70" y="72"/>
                            </a:lnTo>
                            <a:lnTo>
                              <a:pt x="72" y="70"/>
                            </a:lnTo>
                            <a:lnTo>
                              <a:pt x="88" y="116"/>
                            </a:lnTo>
                            <a:lnTo>
                              <a:pt x="72" y="64"/>
                            </a:lnTo>
                            <a:lnTo>
                              <a:pt x="0" y="146"/>
                            </a:lnTo>
                            <a:lnTo>
                              <a:pt x="8" y="168"/>
                            </a:lnTo>
                            <a:lnTo>
                              <a:pt x="2" y="150"/>
                            </a:lnTo>
                            <a:lnTo>
                              <a:pt x="4" y="144"/>
                            </a:lnTo>
                            <a:lnTo>
                              <a:pt x="78" y="344"/>
                            </a:lnTo>
                            <a:lnTo>
                              <a:pt x="76" y="346"/>
                            </a:lnTo>
                            <a:lnTo>
                              <a:pt x="78" y="348"/>
                            </a:lnTo>
                            <a:lnTo>
                              <a:pt x="96" y="398"/>
                            </a:lnTo>
                            <a:lnTo>
                              <a:pt x="182" y="372"/>
                            </a:lnTo>
                            <a:lnTo>
                              <a:pt x="180" y="372"/>
                            </a:lnTo>
                            <a:lnTo>
                              <a:pt x="498" y="262"/>
                            </a:lnTo>
                            <a:lnTo>
                              <a:pt x="498" y="262"/>
                            </a:lnTo>
                            <a:lnTo>
                              <a:pt x="498" y="262"/>
                            </a:lnTo>
                            <a:lnTo>
                              <a:pt x="528" y="252"/>
                            </a:lnTo>
                            <a:lnTo>
                              <a:pt x="558" y="186"/>
                            </a:lnTo>
                            <a:lnTo>
                              <a:pt x="518" y="134"/>
                            </a:lnTo>
                            <a:lnTo>
                              <a:pt x="528" y="66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639" name="Freeform 304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952" y="895"/>
                        <a:ext cx="102" cy="35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0" y="132"/>
                          </a:cxn>
                          <a:cxn ang="0">
                            <a:pos x="2" y="0"/>
                          </a:cxn>
                          <a:cxn ang="0">
                            <a:pos x="0" y="0"/>
                          </a:cxn>
                          <a:cxn ang="0">
                            <a:pos x="38" y="132"/>
                          </a:cxn>
                          <a:cxn ang="0">
                            <a:pos x="102" y="358"/>
                          </a:cxn>
                          <a:cxn ang="0">
                            <a:pos x="80" y="276"/>
                          </a:cxn>
                          <a:cxn ang="0">
                            <a:pos x="40" y="132"/>
                          </a:cxn>
                        </a:cxnLst>
                        <a:rect l="0" t="0" r="r" b="b"/>
                        <a:pathLst>
                          <a:path w="102" h="358">
                            <a:moveTo>
                              <a:pt x="40" y="132"/>
                            </a:moveTo>
                            <a:lnTo>
                              <a:pt x="2" y="0"/>
                            </a:lnTo>
                            <a:lnTo>
                              <a:pt x="0" y="0"/>
                            </a:lnTo>
                            <a:lnTo>
                              <a:pt x="38" y="132"/>
                            </a:lnTo>
                            <a:lnTo>
                              <a:pt x="102" y="358"/>
                            </a:lnTo>
                            <a:lnTo>
                              <a:pt x="80" y="276"/>
                            </a:lnTo>
                            <a:lnTo>
                              <a:pt x="40" y="13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640" name="Freeform 304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982" y="1389"/>
                        <a:ext cx="74" cy="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2"/>
                          </a:cxn>
                          <a:cxn ang="0">
                            <a:pos x="74" y="18"/>
                          </a:cxn>
                          <a:cxn ang="0">
                            <a:pos x="14" y="4"/>
                          </a:cxn>
                          <a:cxn ang="0">
                            <a:pos x="0" y="0"/>
                          </a:cxn>
                          <a:cxn ang="0">
                            <a:pos x="0" y="2"/>
                          </a:cxn>
                        </a:cxnLst>
                        <a:rect l="0" t="0" r="r" b="b"/>
                        <a:pathLst>
                          <a:path w="74" h="18">
                            <a:moveTo>
                              <a:pt x="0" y="2"/>
                            </a:moveTo>
                            <a:lnTo>
                              <a:pt x="74" y="18"/>
                            </a:lnTo>
                            <a:lnTo>
                              <a:pt x="14" y="4"/>
                            </a:lnTo>
                            <a:lnTo>
                              <a:pt x="0" y="0"/>
                            </a:lnTo>
                            <a:lnTo>
                              <a:pt x="0" y="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641" name="Freeform 304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054" y="1253"/>
                        <a:ext cx="62" cy="1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10" y="84"/>
                          </a:cxn>
                          <a:cxn ang="0">
                            <a:pos x="62" y="136"/>
                          </a:cxn>
                          <a:cxn ang="0">
                            <a:pos x="12" y="82"/>
                          </a:cxn>
                          <a:cxn ang="0">
                            <a:pos x="0" y="0"/>
                          </a:cxn>
                        </a:cxnLst>
                        <a:rect l="0" t="0" r="r" b="b"/>
                        <a:pathLst>
                          <a:path w="62" h="136">
                            <a:moveTo>
                              <a:pt x="0" y="0"/>
                            </a:moveTo>
                            <a:lnTo>
                              <a:pt x="10" y="84"/>
                            </a:lnTo>
                            <a:lnTo>
                              <a:pt x="62" y="136"/>
                            </a:lnTo>
                            <a:lnTo>
                              <a:pt x="12" y="82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642" name="Freeform 304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056" y="1407"/>
                        <a:ext cx="50" cy="1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50" y="12"/>
                          </a:cxn>
                          <a:cxn ang="0">
                            <a:pos x="0" y="0"/>
                          </a:cxn>
                          <a:cxn ang="0">
                            <a:pos x="50" y="14"/>
                          </a:cxn>
                          <a:cxn ang="0">
                            <a:pos x="50" y="12"/>
                          </a:cxn>
                        </a:cxnLst>
                        <a:rect l="0" t="0" r="r" b="b"/>
                        <a:pathLst>
                          <a:path w="50" h="14">
                            <a:moveTo>
                              <a:pt x="50" y="12"/>
                            </a:moveTo>
                            <a:lnTo>
                              <a:pt x="0" y="0"/>
                            </a:lnTo>
                            <a:lnTo>
                              <a:pt x="50" y="14"/>
                            </a:lnTo>
                            <a:lnTo>
                              <a:pt x="50" y="1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643" name="Freeform 304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968" y="1387"/>
                        <a:ext cx="138" cy="26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0" y="2"/>
                          </a:cxn>
                          <a:cxn ang="0">
                            <a:pos x="0" y="72"/>
                          </a:cxn>
                          <a:cxn ang="0">
                            <a:pos x="38" y="124"/>
                          </a:cxn>
                          <a:cxn ang="0">
                            <a:pos x="10" y="192"/>
                          </a:cxn>
                          <a:cxn ang="0">
                            <a:pos x="8" y="194"/>
                          </a:cxn>
                          <a:cxn ang="0">
                            <a:pos x="8" y="196"/>
                          </a:cxn>
                          <a:cxn ang="0">
                            <a:pos x="10" y="194"/>
                          </a:cxn>
                          <a:cxn ang="0">
                            <a:pos x="104" y="268"/>
                          </a:cxn>
                          <a:cxn ang="0">
                            <a:pos x="104" y="226"/>
                          </a:cxn>
                          <a:cxn ang="0">
                            <a:pos x="134" y="80"/>
                          </a:cxn>
                          <a:cxn ang="0">
                            <a:pos x="104" y="56"/>
                          </a:cxn>
                          <a:cxn ang="0">
                            <a:pos x="136" y="40"/>
                          </a:cxn>
                          <a:cxn ang="0">
                            <a:pos x="138" y="34"/>
                          </a:cxn>
                          <a:cxn ang="0">
                            <a:pos x="88" y="20"/>
                          </a:cxn>
                          <a:cxn ang="0">
                            <a:pos x="14" y="4"/>
                          </a:cxn>
                          <a:cxn ang="0">
                            <a:pos x="14" y="2"/>
                          </a:cxn>
                          <a:cxn ang="0">
                            <a:pos x="28" y="6"/>
                          </a:cxn>
                          <a:cxn ang="0">
                            <a:pos x="6" y="0"/>
                          </a:cxn>
                          <a:cxn ang="0">
                            <a:pos x="10" y="2"/>
                          </a:cxn>
                        </a:cxnLst>
                        <a:rect l="0" t="0" r="r" b="b"/>
                        <a:pathLst>
                          <a:path w="138" h="268">
                            <a:moveTo>
                              <a:pt x="10" y="2"/>
                            </a:moveTo>
                            <a:lnTo>
                              <a:pt x="0" y="72"/>
                            </a:lnTo>
                            <a:lnTo>
                              <a:pt x="38" y="124"/>
                            </a:lnTo>
                            <a:lnTo>
                              <a:pt x="10" y="192"/>
                            </a:lnTo>
                            <a:lnTo>
                              <a:pt x="8" y="194"/>
                            </a:lnTo>
                            <a:lnTo>
                              <a:pt x="8" y="196"/>
                            </a:lnTo>
                            <a:lnTo>
                              <a:pt x="10" y="194"/>
                            </a:lnTo>
                            <a:lnTo>
                              <a:pt x="104" y="268"/>
                            </a:lnTo>
                            <a:lnTo>
                              <a:pt x="104" y="226"/>
                            </a:lnTo>
                            <a:lnTo>
                              <a:pt x="134" y="80"/>
                            </a:lnTo>
                            <a:lnTo>
                              <a:pt x="104" y="56"/>
                            </a:lnTo>
                            <a:lnTo>
                              <a:pt x="136" y="40"/>
                            </a:lnTo>
                            <a:lnTo>
                              <a:pt x="138" y="34"/>
                            </a:lnTo>
                            <a:lnTo>
                              <a:pt x="88" y="20"/>
                            </a:lnTo>
                            <a:lnTo>
                              <a:pt x="14" y="4"/>
                            </a:lnTo>
                            <a:lnTo>
                              <a:pt x="14" y="2"/>
                            </a:lnTo>
                            <a:lnTo>
                              <a:pt x="28" y="6"/>
                            </a:lnTo>
                            <a:lnTo>
                              <a:pt x="6" y="0"/>
                            </a:lnTo>
                            <a:lnTo>
                              <a:pt x="10" y="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644" name="Freeform 304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054" y="1253"/>
                        <a:ext cx="12" cy="8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2" y="82"/>
                          </a:cxn>
                          <a:cxn ang="0">
                            <a:pos x="0" y="0"/>
                          </a:cxn>
                          <a:cxn ang="0">
                            <a:pos x="6" y="58"/>
                          </a:cxn>
                          <a:cxn ang="0">
                            <a:pos x="12" y="82"/>
                          </a:cxn>
                        </a:cxnLst>
                        <a:rect l="0" t="0" r="r" b="b"/>
                        <a:pathLst>
                          <a:path w="12" h="82">
                            <a:moveTo>
                              <a:pt x="12" y="82"/>
                            </a:moveTo>
                            <a:lnTo>
                              <a:pt x="0" y="0"/>
                            </a:lnTo>
                            <a:lnTo>
                              <a:pt x="6" y="58"/>
                            </a:lnTo>
                            <a:lnTo>
                              <a:pt x="12" y="8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645" name="Freeform 304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952" y="895"/>
                        <a:ext cx="102" cy="35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8" y="132"/>
                          </a:cxn>
                          <a:cxn ang="0">
                            <a:pos x="102" y="358"/>
                          </a:cxn>
                          <a:cxn ang="0">
                            <a:pos x="80" y="276"/>
                          </a:cxn>
                          <a:cxn ang="0">
                            <a:pos x="40" y="132"/>
                          </a:cxn>
                          <a:cxn ang="0">
                            <a:pos x="2" y="0"/>
                          </a:cxn>
                          <a:cxn ang="0">
                            <a:pos x="0" y="0"/>
                          </a:cxn>
                          <a:cxn ang="0">
                            <a:pos x="8" y="34"/>
                          </a:cxn>
                          <a:cxn ang="0">
                            <a:pos x="38" y="132"/>
                          </a:cxn>
                        </a:cxnLst>
                        <a:rect l="0" t="0" r="r" b="b"/>
                        <a:pathLst>
                          <a:path w="102" h="358">
                            <a:moveTo>
                              <a:pt x="38" y="132"/>
                            </a:moveTo>
                            <a:lnTo>
                              <a:pt x="102" y="358"/>
                            </a:lnTo>
                            <a:lnTo>
                              <a:pt x="80" y="276"/>
                            </a:lnTo>
                            <a:lnTo>
                              <a:pt x="40" y="132"/>
                            </a:lnTo>
                            <a:lnTo>
                              <a:pt x="2" y="0"/>
                            </a:lnTo>
                            <a:lnTo>
                              <a:pt x="0" y="0"/>
                            </a:lnTo>
                            <a:lnTo>
                              <a:pt x="8" y="34"/>
                            </a:lnTo>
                            <a:lnTo>
                              <a:pt x="38" y="13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646" name="Freeform 304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952" y="895"/>
                        <a:ext cx="8" cy="3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" y="34"/>
                          </a:cxn>
                          <a:cxn ang="0">
                            <a:pos x="0" y="0"/>
                          </a:cxn>
                          <a:cxn ang="0">
                            <a:pos x="0" y="0"/>
                          </a:cxn>
                          <a:cxn ang="0">
                            <a:pos x="8" y="34"/>
                          </a:cxn>
                        </a:cxnLst>
                        <a:rect l="0" t="0" r="r" b="b"/>
                        <a:pathLst>
                          <a:path w="8" h="34">
                            <a:moveTo>
                              <a:pt x="8" y="34"/>
                            </a:moveTo>
                            <a:lnTo>
                              <a:pt x="0" y="0"/>
                            </a:lnTo>
                            <a:lnTo>
                              <a:pt x="0" y="0"/>
                            </a:lnTo>
                            <a:lnTo>
                              <a:pt x="8" y="34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647" name="Freeform 305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066" y="1335"/>
                        <a:ext cx="50" cy="5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50" y="54"/>
                          </a:cxn>
                          <a:cxn ang="0">
                            <a:pos x="0" y="0"/>
                          </a:cxn>
                          <a:cxn ang="0">
                            <a:pos x="46" y="50"/>
                          </a:cxn>
                          <a:cxn ang="0">
                            <a:pos x="50" y="54"/>
                          </a:cxn>
                        </a:cxnLst>
                        <a:rect l="0" t="0" r="r" b="b"/>
                        <a:pathLst>
                          <a:path w="50" h="54">
                            <a:moveTo>
                              <a:pt x="50" y="54"/>
                            </a:moveTo>
                            <a:lnTo>
                              <a:pt x="0" y="0"/>
                            </a:lnTo>
                            <a:lnTo>
                              <a:pt x="46" y="50"/>
                            </a:lnTo>
                            <a:lnTo>
                              <a:pt x="50" y="54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648" name="Freeform 305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060" y="1311"/>
                        <a:ext cx="52" cy="7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" y="26"/>
                          </a:cxn>
                          <a:cxn ang="0">
                            <a:pos x="52" y="74"/>
                          </a:cxn>
                          <a:cxn ang="0">
                            <a:pos x="6" y="24"/>
                          </a:cxn>
                          <a:cxn ang="0">
                            <a:pos x="0" y="0"/>
                          </a:cxn>
                          <a:cxn ang="0">
                            <a:pos x="4" y="26"/>
                          </a:cxn>
                        </a:cxnLst>
                        <a:rect l="0" t="0" r="r" b="b"/>
                        <a:pathLst>
                          <a:path w="52" h="74">
                            <a:moveTo>
                              <a:pt x="4" y="26"/>
                            </a:moveTo>
                            <a:lnTo>
                              <a:pt x="52" y="74"/>
                            </a:lnTo>
                            <a:lnTo>
                              <a:pt x="6" y="24"/>
                            </a:lnTo>
                            <a:lnTo>
                              <a:pt x="0" y="0"/>
                            </a:lnTo>
                            <a:lnTo>
                              <a:pt x="4" y="26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</p:grpSp>
                <p:sp>
                  <p:nvSpPr>
                    <p:cNvPr id="241" name="Line 308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360909" y="5385612"/>
                      <a:ext cx="1493" cy="1493"/>
                    </a:xfrm>
                    <a:prstGeom prst="line">
                      <a:avLst/>
                    </a:prstGeom>
                    <a:grpFill/>
                    <a:ln w="635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chemeClr val="tx2"/>
                        </a:solidFill>
                        <a:ea typeface="ＭＳ Ｐゴシック" pitchFamily="-97" charset="-128"/>
                      </a:endParaRPr>
                    </a:p>
                  </p:txBody>
                </p:sp>
              </p:grpSp>
              <p:sp>
                <p:nvSpPr>
                  <p:cNvPr id="236" name="Line 3117"/>
                  <p:cNvSpPr>
                    <a:spLocks noChangeShapeType="1"/>
                  </p:cNvSpPr>
                  <p:nvPr/>
                </p:nvSpPr>
                <p:spPr bwMode="auto">
                  <a:xfrm>
                    <a:off x="7947449" y="1089044"/>
                    <a:ext cx="1493" cy="1493"/>
                  </a:xfrm>
                  <a:prstGeom prst="line">
                    <a:avLst/>
                  </a:prstGeom>
                  <a:grp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da-DK">
                      <a:solidFill>
                        <a:schemeClr val="tx2"/>
                      </a:solidFill>
                      <a:ea typeface="ＭＳ Ｐゴシック" pitchFamily="-97" charset="-128"/>
                    </a:endParaRPr>
                  </a:p>
                </p:txBody>
              </p:sp>
              <p:sp>
                <p:nvSpPr>
                  <p:cNvPr id="237" name="Line 3118"/>
                  <p:cNvSpPr>
                    <a:spLocks noChangeShapeType="1"/>
                  </p:cNvSpPr>
                  <p:nvPr/>
                </p:nvSpPr>
                <p:spPr bwMode="auto">
                  <a:xfrm>
                    <a:off x="7947449" y="1089044"/>
                    <a:ext cx="1493" cy="1493"/>
                  </a:xfrm>
                  <a:prstGeom prst="line">
                    <a:avLst/>
                  </a:prstGeom>
                  <a:grp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da-DK">
                      <a:solidFill>
                        <a:schemeClr val="tx2"/>
                      </a:solidFill>
                      <a:ea typeface="ＭＳ Ｐゴシック" pitchFamily="-97" charset="-128"/>
                    </a:endParaRPr>
                  </a:p>
                </p:txBody>
              </p:sp>
              <p:sp>
                <p:nvSpPr>
                  <p:cNvPr id="238" name="Line 3119"/>
                  <p:cNvSpPr>
                    <a:spLocks noChangeShapeType="1"/>
                  </p:cNvSpPr>
                  <p:nvPr/>
                </p:nvSpPr>
                <p:spPr bwMode="auto">
                  <a:xfrm>
                    <a:off x="7875804" y="1954760"/>
                    <a:ext cx="1493" cy="1493"/>
                  </a:xfrm>
                  <a:prstGeom prst="line">
                    <a:avLst/>
                  </a:prstGeom>
                  <a:grpFill/>
                  <a:ln w="635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da-DK">
                      <a:solidFill>
                        <a:schemeClr val="tx2"/>
                      </a:solidFill>
                      <a:ea typeface="ＭＳ Ｐゴシック" pitchFamily="-97" charset="-128"/>
                    </a:endParaRPr>
                  </a:p>
                </p:txBody>
              </p:sp>
              <p:sp>
                <p:nvSpPr>
                  <p:cNvPr id="239" name="Line 3120"/>
                  <p:cNvSpPr>
                    <a:spLocks noChangeShapeType="1"/>
                  </p:cNvSpPr>
                  <p:nvPr/>
                </p:nvSpPr>
                <p:spPr bwMode="auto">
                  <a:xfrm>
                    <a:off x="8240002" y="1742809"/>
                    <a:ext cx="1493" cy="1493"/>
                  </a:xfrm>
                  <a:prstGeom prst="line">
                    <a:avLst/>
                  </a:prstGeom>
                  <a:grpFill/>
                  <a:ln w="635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da-DK">
                      <a:solidFill>
                        <a:schemeClr val="tx2"/>
                      </a:solidFill>
                      <a:ea typeface="ＭＳ Ｐゴシック" pitchFamily="-97" charset="-128"/>
                    </a:endParaRPr>
                  </a:p>
                </p:txBody>
              </p:sp>
            </p:grpSp>
          </p:grpSp>
        </p:grpSp>
        <p:grpSp>
          <p:nvGrpSpPr>
            <p:cNvPr id="8" name="Gruppe 251"/>
            <p:cNvGrpSpPr/>
            <p:nvPr/>
          </p:nvGrpSpPr>
          <p:grpSpPr bwMode="auto">
            <a:xfrm>
              <a:off x="1079500" y="955675"/>
              <a:ext cx="7103112" cy="4930777"/>
              <a:chOff x="1449633" y="627625"/>
              <a:chExt cx="7103818" cy="4930930"/>
            </a:xfrm>
            <a:grpFill/>
          </p:grpSpPr>
          <p:sp>
            <p:nvSpPr>
              <p:cNvPr id="253" name="Freeform 6"/>
              <p:cNvSpPr>
                <a:spLocks/>
              </p:cNvSpPr>
              <p:nvPr/>
            </p:nvSpPr>
            <p:spPr bwMode="auto">
              <a:xfrm>
                <a:off x="6058305" y="2788156"/>
                <a:ext cx="1017833" cy="564136"/>
              </a:xfrm>
              <a:custGeom>
                <a:avLst/>
                <a:gdLst/>
                <a:ahLst/>
                <a:cxnLst>
                  <a:cxn ang="0">
                    <a:pos x="630" y="82"/>
                  </a:cxn>
                  <a:cxn ang="0">
                    <a:pos x="616" y="40"/>
                  </a:cxn>
                  <a:cxn ang="0">
                    <a:pos x="592" y="24"/>
                  </a:cxn>
                  <a:cxn ang="0">
                    <a:pos x="502" y="36"/>
                  </a:cxn>
                  <a:cxn ang="0">
                    <a:pos x="396" y="0"/>
                  </a:cxn>
                  <a:cxn ang="0">
                    <a:pos x="400" y="12"/>
                  </a:cxn>
                  <a:cxn ang="0">
                    <a:pos x="360" y="52"/>
                  </a:cxn>
                  <a:cxn ang="0">
                    <a:pos x="310" y="162"/>
                  </a:cxn>
                  <a:cxn ang="0">
                    <a:pos x="280" y="148"/>
                  </a:cxn>
                  <a:cxn ang="0">
                    <a:pos x="200" y="204"/>
                  </a:cxn>
                  <a:cxn ang="0">
                    <a:pos x="176" y="188"/>
                  </a:cxn>
                  <a:cxn ang="0">
                    <a:pos x="122" y="232"/>
                  </a:cxn>
                  <a:cxn ang="0">
                    <a:pos x="122" y="228"/>
                  </a:cxn>
                  <a:cxn ang="0">
                    <a:pos x="176" y="184"/>
                  </a:cxn>
                  <a:cxn ang="0">
                    <a:pos x="122" y="224"/>
                  </a:cxn>
                  <a:cxn ang="0">
                    <a:pos x="118" y="256"/>
                  </a:cxn>
                  <a:cxn ang="0">
                    <a:pos x="76" y="312"/>
                  </a:cxn>
                  <a:cxn ang="0">
                    <a:pos x="26" y="286"/>
                  </a:cxn>
                  <a:cxn ang="0">
                    <a:pos x="4" y="330"/>
                  </a:cxn>
                  <a:cxn ang="0">
                    <a:pos x="0" y="322"/>
                  </a:cxn>
                  <a:cxn ang="0">
                    <a:pos x="6" y="378"/>
                  </a:cxn>
                  <a:cxn ang="0">
                    <a:pos x="26" y="376"/>
                  </a:cxn>
                  <a:cxn ang="0">
                    <a:pos x="306" y="330"/>
                  </a:cxn>
                  <a:cxn ang="0">
                    <a:pos x="568" y="276"/>
                  </a:cxn>
                  <a:cxn ang="0">
                    <a:pos x="632" y="202"/>
                  </a:cxn>
                  <a:cxn ang="0">
                    <a:pos x="682" y="104"/>
                  </a:cxn>
                  <a:cxn ang="0">
                    <a:pos x="630" y="82"/>
                  </a:cxn>
                </a:cxnLst>
                <a:rect l="0" t="0" r="r" b="b"/>
                <a:pathLst>
                  <a:path w="682" h="378">
                    <a:moveTo>
                      <a:pt x="630" y="82"/>
                    </a:moveTo>
                    <a:lnTo>
                      <a:pt x="616" y="40"/>
                    </a:lnTo>
                    <a:lnTo>
                      <a:pt x="592" y="24"/>
                    </a:lnTo>
                    <a:lnTo>
                      <a:pt x="502" y="36"/>
                    </a:lnTo>
                    <a:lnTo>
                      <a:pt x="396" y="0"/>
                    </a:lnTo>
                    <a:lnTo>
                      <a:pt x="400" y="12"/>
                    </a:lnTo>
                    <a:lnTo>
                      <a:pt x="360" y="52"/>
                    </a:lnTo>
                    <a:lnTo>
                      <a:pt x="310" y="162"/>
                    </a:lnTo>
                    <a:lnTo>
                      <a:pt x="280" y="148"/>
                    </a:lnTo>
                    <a:lnTo>
                      <a:pt x="200" y="204"/>
                    </a:lnTo>
                    <a:lnTo>
                      <a:pt x="176" y="188"/>
                    </a:lnTo>
                    <a:lnTo>
                      <a:pt x="122" y="232"/>
                    </a:lnTo>
                    <a:lnTo>
                      <a:pt x="122" y="228"/>
                    </a:lnTo>
                    <a:lnTo>
                      <a:pt x="176" y="184"/>
                    </a:lnTo>
                    <a:lnTo>
                      <a:pt x="122" y="224"/>
                    </a:lnTo>
                    <a:lnTo>
                      <a:pt x="118" y="256"/>
                    </a:lnTo>
                    <a:lnTo>
                      <a:pt x="76" y="312"/>
                    </a:lnTo>
                    <a:lnTo>
                      <a:pt x="26" y="286"/>
                    </a:lnTo>
                    <a:lnTo>
                      <a:pt x="4" y="330"/>
                    </a:lnTo>
                    <a:lnTo>
                      <a:pt x="0" y="322"/>
                    </a:lnTo>
                    <a:lnTo>
                      <a:pt x="6" y="378"/>
                    </a:lnTo>
                    <a:lnTo>
                      <a:pt x="26" y="376"/>
                    </a:lnTo>
                    <a:lnTo>
                      <a:pt x="306" y="330"/>
                    </a:lnTo>
                    <a:lnTo>
                      <a:pt x="568" y="276"/>
                    </a:lnTo>
                    <a:lnTo>
                      <a:pt x="632" y="202"/>
                    </a:lnTo>
                    <a:lnTo>
                      <a:pt x="682" y="104"/>
                    </a:lnTo>
                    <a:lnTo>
                      <a:pt x="630" y="82"/>
                    </a:lnTo>
                    <a:close/>
                  </a:path>
                </a:pathLst>
              </a:custGeom>
              <a:grpFill/>
              <a:ln w="4">
                <a:solidFill>
                  <a:schemeClr val="tx2">
                    <a:lumMod val="7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solidFill>
                    <a:schemeClr val="tx2"/>
                  </a:solidFill>
                  <a:ea typeface="ＭＳ Ｐゴシック" pitchFamily="-97" charset="-128"/>
                </a:endParaRPr>
              </a:p>
            </p:txBody>
          </p:sp>
          <p:sp>
            <p:nvSpPr>
              <p:cNvPr id="254" name="Freeform 7"/>
              <p:cNvSpPr>
                <a:spLocks/>
              </p:cNvSpPr>
              <p:nvPr/>
            </p:nvSpPr>
            <p:spPr bwMode="auto">
              <a:xfrm>
                <a:off x="5200601" y="2732497"/>
                <a:ext cx="877545" cy="761136"/>
              </a:xfrm>
              <a:custGeom>
                <a:avLst/>
                <a:gdLst/>
                <a:ahLst/>
                <a:cxnLst>
                  <a:cxn ang="0">
                    <a:pos x="556" y="278"/>
                  </a:cxn>
                  <a:cxn ang="0">
                    <a:pos x="476" y="220"/>
                  </a:cxn>
                  <a:cxn ang="0">
                    <a:pos x="476" y="140"/>
                  </a:cxn>
                  <a:cxn ang="0">
                    <a:pos x="444" y="140"/>
                  </a:cxn>
                  <a:cxn ang="0">
                    <a:pos x="346" y="14"/>
                  </a:cxn>
                  <a:cxn ang="0">
                    <a:pos x="346" y="0"/>
                  </a:cxn>
                  <a:cxn ang="0">
                    <a:pos x="0" y="8"/>
                  </a:cxn>
                  <a:cxn ang="0">
                    <a:pos x="22" y="70"/>
                  </a:cxn>
                  <a:cxn ang="0">
                    <a:pos x="68" y="70"/>
                  </a:cxn>
                  <a:cxn ang="0">
                    <a:pos x="50" y="136"/>
                  </a:cxn>
                  <a:cxn ang="0">
                    <a:pos x="104" y="160"/>
                  </a:cxn>
                  <a:cxn ang="0">
                    <a:pos x="132" y="470"/>
                  </a:cxn>
                  <a:cxn ang="0">
                    <a:pos x="522" y="462"/>
                  </a:cxn>
                  <a:cxn ang="0">
                    <a:pos x="506" y="510"/>
                  </a:cxn>
                  <a:cxn ang="0">
                    <a:pos x="586" y="504"/>
                  </a:cxn>
                  <a:cxn ang="0">
                    <a:pos x="586" y="410"/>
                  </a:cxn>
                  <a:cxn ang="0">
                    <a:pos x="588" y="408"/>
                  </a:cxn>
                  <a:cxn ang="0">
                    <a:pos x="582" y="352"/>
                  </a:cxn>
                  <a:cxn ang="0">
                    <a:pos x="556" y="278"/>
                  </a:cxn>
                </a:cxnLst>
                <a:rect l="0" t="0" r="r" b="b"/>
                <a:pathLst>
                  <a:path w="588" h="510">
                    <a:moveTo>
                      <a:pt x="556" y="278"/>
                    </a:moveTo>
                    <a:lnTo>
                      <a:pt x="476" y="220"/>
                    </a:lnTo>
                    <a:lnTo>
                      <a:pt x="476" y="140"/>
                    </a:lnTo>
                    <a:lnTo>
                      <a:pt x="444" y="140"/>
                    </a:lnTo>
                    <a:lnTo>
                      <a:pt x="346" y="14"/>
                    </a:lnTo>
                    <a:lnTo>
                      <a:pt x="346" y="0"/>
                    </a:lnTo>
                    <a:lnTo>
                      <a:pt x="0" y="8"/>
                    </a:lnTo>
                    <a:lnTo>
                      <a:pt x="22" y="70"/>
                    </a:lnTo>
                    <a:lnTo>
                      <a:pt x="68" y="70"/>
                    </a:lnTo>
                    <a:lnTo>
                      <a:pt x="50" y="136"/>
                    </a:lnTo>
                    <a:lnTo>
                      <a:pt x="104" y="160"/>
                    </a:lnTo>
                    <a:lnTo>
                      <a:pt x="132" y="470"/>
                    </a:lnTo>
                    <a:lnTo>
                      <a:pt x="522" y="462"/>
                    </a:lnTo>
                    <a:lnTo>
                      <a:pt x="506" y="510"/>
                    </a:lnTo>
                    <a:lnTo>
                      <a:pt x="586" y="504"/>
                    </a:lnTo>
                    <a:lnTo>
                      <a:pt x="586" y="410"/>
                    </a:lnTo>
                    <a:lnTo>
                      <a:pt x="588" y="408"/>
                    </a:lnTo>
                    <a:lnTo>
                      <a:pt x="582" y="352"/>
                    </a:lnTo>
                    <a:lnTo>
                      <a:pt x="556" y="278"/>
                    </a:lnTo>
                    <a:close/>
                  </a:path>
                </a:pathLst>
              </a:custGeom>
              <a:grpFill/>
              <a:ln w="4">
                <a:solidFill>
                  <a:schemeClr val="tx2">
                    <a:lumMod val="7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solidFill>
                    <a:schemeClr val="tx2"/>
                  </a:solidFill>
                  <a:ea typeface="ＭＳ Ｐゴシック" pitchFamily="-97" charset="-128"/>
                </a:endParaRPr>
              </a:p>
            </p:txBody>
          </p:sp>
          <p:grpSp>
            <p:nvGrpSpPr>
              <p:cNvPr id="9" name="Gruppe 360"/>
              <p:cNvGrpSpPr/>
              <p:nvPr/>
            </p:nvGrpSpPr>
            <p:grpSpPr>
              <a:xfrm>
                <a:off x="1449633" y="627625"/>
                <a:ext cx="7103818" cy="4930930"/>
                <a:chOff x="1449633" y="627625"/>
                <a:chExt cx="7103818" cy="4930930"/>
              </a:xfrm>
              <a:grpFill/>
            </p:grpSpPr>
            <p:sp>
              <p:nvSpPr>
                <p:cNvPr id="256" name="Freeform 6"/>
                <p:cNvSpPr>
                  <a:spLocks/>
                </p:cNvSpPr>
                <p:nvPr/>
              </p:nvSpPr>
              <p:spPr bwMode="auto">
                <a:xfrm>
                  <a:off x="5419725" y="1465887"/>
                  <a:ext cx="751182" cy="872831"/>
                </a:xfrm>
                <a:custGeom>
                  <a:avLst/>
                  <a:gdLst/>
                  <a:ahLst/>
                  <a:cxnLst>
                    <a:cxn ang="0">
                      <a:pos x="404" y="538"/>
                    </a:cxn>
                    <a:cxn ang="0">
                      <a:pos x="490" y="542"/>
                    </a:cxn>
                    <a:cxn ang="0">
                      <a:pos x="464" y="400"/>
                    </a:cxn>
                    <a:cxn ang="0">
                      <a:pos x="494" y="172"/>
                    </a:cxn>
                    <a:cxn ang="0">
                      <a:pos x="446" y="160"/>
                    </a:cxn>
                    <a:cxn ang="0">
                      <a:pos x="414" y="160"/>
                    </a:cxn>
                    <a:cxn ang="0">
                      <a:pos x="404" y="122"/>
                    </a:cxn>
                    <a:cxn ang="0">
                      <a:pos x="196" y="96"/>
                    </a:cxn>
                    <a:cxn ang="0">
                      <a:pos x="174" y="38"/>
                    </a:cxn>
                    <a:cxn ang="0">
                      <a:pos x="146" y="38"/>
                    </a:cxn>
                    <a:cxn ang="0">
                      <a:pos x="146" y="0"/>
                    </a:cxn>
                    <a:cxn ang="0">
                      <a:pos x="78" y="24"/>
                    </a:cxn>
                    <a:cxn ang="0">
                      <a:pos x="36" y="116"/>
                    </a:cxn>
                    <a:cxn ang="0">
                      <a:pos x="0" y="158"/>
                    </a:cxn>
                    <a:cxn ang="0">
                      <a:pos x="28" y="292"/>
                    </a:cxn>
                    <a:cxn ang="0">
                      <a:pos x="166" y="374"/>
                    </a:cxn>
                    <a:cxn ang="0">
                      <a:pos x="194" y="508"/>
                    </a:cxn>
                    <a:cxn ang="0">
                      <a:pos x="264" y="574"/>
                    </a:cxn>
                    <a:cxn ang="0">
                      <a:pos x="352" y="568"/>
                    </a:cxn>
                    <a:cxn ang="0">
                      <a:pos x="404" y="538"/>
                    </a:cxn>
                  </a:cxnLst>
                  <a:rect l="0" t="0" r="r" b="b"/>
                  <a:pathLst>
                    <a:path w="494" h="574">
                      <a:moveTo>
                        <a:pt x="404" y="538"/>
                      </a:moveTo>
                      <a:lnTo>
                        <a:pt x="490" y="542"/>
                      </a:lnTo>
                      <a:lnTo>
                        <a:pt x="464" y="400"/>
                      </a:lnTo>
                      <a:lnTo>
                        <a:pt x="494" y="172"/>
                      </a:lnTo>
                      <a:lnTo>
                        <a:pt x="446" y="160"/>
                      </a:lnTo>
                      <a:lnTo>
                        <a:pt x="414" y="160"/>
                      </a:lnTo>
                      <a:lnTo>
                        <a:pt x="404" y="122"/>
                      </a:lnTo>
                      <a:lnTo>
                        <a:pt x="196" y="96"/>
                      </a:lnTo>
                      <a:lnTo>
                        <a:pt x="174" y="38"/>
                      </a:lnTo>
                      <a:lnTo>
                        <a:pt x="146" y="38"/>
                      </a:lnTo>
                      <a:lnTo>
                        <a:pt x="146" y="0"/>
                      </a:lnTo>
                      <a:lnTo>
                        <a:pt x="78" y="24"/>
                      </a:lnTo>
                      <a:lnTo>
                        <a:pt x="36" y="116"/>
                      </a:lnTo>
                      <a:lnTo>
                        <a:pt x="0" y="158"/>
                      </a:lnTo>
                      <a:lnTo>
                        <a:pt x="28" y="292"/>
                      </a:lnTo>
                      <a:lnTo>
                        <a:pt x="166" y="374"/>
                      </a:lnTo>
                      <a:lnTo>
                        <a:pt x="194" y="508"/>
                      </a:lnTo>
                      <a:lnTo>
                        <a:pt x="264" y="574"/>
                      </a:lnTo>
                      <a:lnTo>
                        <a:pt x="352" y="568"/>
                      </a:lnTo>
                      <a:lnTo>
                        <a:pt x="404" y="538"/>
                      </a:lnTo>
                      <a:close/>
                    </a:path>
                  </a:pathLst>
                </a:custGeom>
                <a:grpFill/>
                <a:ln w="4">
                  <a:solidFill>
                    <a:schemeClr val="tx2">
                      <a:lumMod val="75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da-DK">
                    <a:solidFill>
                      <a:schemeClr val="tx2"/>
                    </a:solidFill>
                    <a:ea typeface="ＭＳ Ｐゴシック" pitchFamily="-97" charset="-128"/>
                  </a:endParaRPr>
                </a:p>
              </p:txBody>
            </p:sp>
            <p:sp>
              <p:nvSpPr>
                <p:cNvPr id="257" name="Freeform 7"/>
                <p:cNvSpPr>
                  <a:spLocks/>
                </p:cNvSpPr>
                <p:nvPr/>
              </p:nvSpPr>
              <p:spPr bwMode="auto">
                <a:xfrm>
                  <a:off x="5714724" y="2283975"/>
                  <a:ext cx="571750" cy="1000562"/>
                </a:xfrm>
                <a:custGeom>
                  <a:avLst/>
                  <a:gdLst/>
                  <a:ahLst/>
                  <a:cxnLst>
                    <a:cxn ang="0">
                      <a:pos x="336" y="64"/>
                    </a:cxn>
                    <a:cxn ang="0">
                      <a:pos x="300" y="26"/>
                    </a:cxn>
                    <a:cxn ang="0">
                      <a:pos x="296" y="4"/>
                    </a:cxn>
                    <a:cxn ang="0">
                      <a:pos x="210" y="0"/>
                    </a:cxn>
                    <a:cxn ang="0">
                      <a:pos x="158" y="30"/>
                    </a:cxn>
                    <a:cxn ang="0">
                      <a:pos x="70" y="36"/>
                    </a:cxn>
                    <a:cxn ang="0">
                      <a:pos x="78" y="96"/>
                    </a:cxn>
                    <a:cxn ang="0">
                      <a:pos x="22" y="162"/>
                    </a:cxn>
                    <a:cxn ang="0">
                      <a:pos x="42" y="202"/>
                    </a:cxn>
                    <a:cxn ang="0">
                      <a:pos x="0" y="272"/>
                    </a:cxn>
                    <a:cxn ang="0">
                      <a:pos x="0" y="320"/>
                    </a:cxn>
                    <a:cxn ang="0">
                      <a:pos x="96" y="442"/>
                    </a:cxn>
                    <a:cxn ang="0">
                      <a:pos x="130" y="442"/>
                    </a:cxn>
                    <a:cxn ang="0">
                      <a:pos x="130" y="526"/>
                    </a:cxn>
                    <a:cxn ang="0">
                      <a:pos x="208" y="580"/>
                    </a:cxn>
                    <a:cxn ang="0">
                      <a:pos x="236" y="658"/>
                    </a:cxn>
                    <a:cxn ang="0">
                      <a:pos x="258" y="616"/>
                    </a:cxn>
                    <a:cxn ang="0">
                      <a:pos x="308" y="644"/>
                    </a:cxn>
                    <a:cxn ang="0">
                      <a:pos x="348" y="592"/>
                    </a:cxn>
                    <a:cxn ang="0">
                      <a:pos x="356" y="510"/>
                    </a:cxn>
                    <a:cxn ang="0">
                      <a:pos x="376" y="428"/>
                    </a:cxn>
                    <a:cxn ang="0">
                      <a:pos x="336" y="64"/>
                    </a:cxn>
                  </a:cxnLst>
                  <a:rect l="0" t="0" r="r" b="b"/>
                  <a:pathLst>
                    <a:path w="376" h="658">
                      <a:moveTo>
                        <a:pt x="336" y="64"/>
                      </a:moveTo>
                      <a:lnTo>
                        <a:pt x="300" y="26"/>
                      </a:lnTo>
                      <a:lnTo>
                        <a:pt x="296" y="4"/>
                      </a:lnTo>
                      <a:lnTo>
                        <a:pt x="210" y="0"/>
                      </a:lnTo>
                      <a:lnTo>
                        <a:pt x="158" y="30"/>
                      </a:lnTo>
                      <a:lnTo>
                        <a:pt x="70" y="36"/>
                      </a:lnTo>
                      <a:lnTo>
                        <a:pt x="78" y="96"/>
                      </a:lnTo>
                      <a:lnTo>
                        <a:pt x="22" y="162"/>
                      </a:lnTo>
                      <a:lnTo>
                        <a:pt x="42" y="202"/>
                      </a:lnTo>
                      <a:lnTo>
                        <a:pt x="0" y="272"/>
                      </a:lnTo>
                      <a:lnTo>
                        <a:pt x="0" y="320"/>
                      </a:lnTo>
                      <a:lnTo>
                        <a:pt x="96" y="442"/>
                      </a:lnTo>
                      <a:lnTo>
                        <a:pt x="130" y="442"/>
                      </a:lnTo>
                      <a:lnTo>
                        <a:pt x="130" y="526"/>
                      </a:lnTo>
                      <a:lnTo>
                        <a:pt x="208" y="580"/>
                      </a:lnTo>
                      <a:lnTo>
                        <a:pt x="236" y="658"/>
                      </a:lnTo>
                      <a:lnTo>
                        <a:pt x="258" y="616"/>
                      </a:lnTo>
                      <a:lnTo>
                        <a:pt x="308" y="644"/>
                      </a:lnTo>
                      <a:lnTo>
                        <a:pt x="348" y="592"/>
                      </a:lnTo>
                      <a:lnTo>
                        <a:pt x="356" y="510"/>
                      </a:lnTo>
                      <a:lnTo>
                        <a:pt x="376" y="428"/>
                      </a:lnTo>
                      <a:lnTo>
                        <a:pt x="336" y="64"/>
                      </a:lnTo>
                      <a:close/>
                    </a:path>
                  </a:pathLst>
                </a:custGeom>
                <a:grpFill/>
                <a:ln w="4">
                  <a:solidFill>
                    <a:schemeClr val="tx2">
                      <a:lumMod val="75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da-DK">
                    <a:solidFill>
                      <a:schemeClr val="tx2"/>
                    </a:solidFill>
                    <a:ea typeface="ＭＳ Ｐゴシック" pitchFamily="-97" charset="-128"/>
                  </a:endParaRPr>
                </a:p>
              </p:txBody>
            </p:sp>
            <p:grpSp>
              <p:nvGrpSpPr>
                <p:cNvPr id="10" name="Gruppe 313"/>
                <p:cNvGrpSpPr/>
                <p:nvPr/>
              </p:nvGrpSpPr>
              <p:grpSpPr>
                <a:xfrm>
                  <a:off x="1449633" y="627625"/>
                  <a:ext cx="7103818" cy="4930930"/>
                  <a:chOff x="1449633" y="456175"/>
                  <a:chExt cx="7103818" cy="4930930"/>
                </a:xfrm>
                <a:grpFill/>
              </p:grpSpPr>
              <p:sp>
                <p:nvSpPr>
                  <p:cNvPr id="259" name="Freeform 3053"/>
                  <p:cNvSpPr>
                    <a:spLocks/>
                  </p:cNvSpPr>
                  <p:nvPr/>
                </p:nvSpPr>
                <p:spPr bwMode="auto">
                  <a:xfrm>
                    <a:off x="7807144" y="1160689"/>
                    <a:ext cx="149261" cy="57017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86" y="312"/>
                      </a:cxn>
                      <a:cxn ang="0">
                        <a:pos x="100" y="382"/>
                      </a:cxn>
                      <a:cxn ang="0">
                        <a:pos x="94" y="324"/>
                      </a:cxn>
                      <a:cxn ang="0">
                        <a:pos x="30" y="98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00" h="382">
                        <a:moveTo>
                          <a:pt x="0" y="0"/>
                        </a:moveTo>
                        <a:lnTo>
                          <a:pt x="86" y="312"/>
                        </a:lnTo>
                        <a:lnTo>
                          <a:pt x="100" y="382"/>
                        </a:lnTo>
                        <a:lnTo>
                          <a:pt x="94" y="324"/>
                        </a:lnTo>
                        <a:lnTo>
                          <a:pt x="30" y="9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pFill/>
                  <a:ln w="6350">
                    <a:solidFill>
                      <a:schemeClr val="tx2">
                        <a:lumMod val="75000"/>
                      </a:schemeClr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da-DK">
                      <a:solidFill>
                        <a:schemeClr val="tx2"/>
                      </a:solidFill>
                      <a:ea typeface="ＭＳ Ｐゴシック" pitchFamily="-97" charset="-128"/>
                    </a:endParaRPr>
                  </a:p>
                </p:txBody>
              </p:sp>
              <p:sp>
                <p:nvSpPr>
                  <p:cNvPr id="260" name="Freeform 3054"/>
                  <p:cNvSpPr>
                    <a:spLocks/>
                  </p:cNvSpPr>
                  <p:nvPr/>
                </p:nvSpPr>
                <p:spPr bwMode="auto">
                  <a:xfrm>
                    <a:off x="7147408" y="1109940"/>
                    <a:ext cx="895569" cy="814968"/>
                  </a:xfrm>
                  <a:custGeom>
                    <a:avLst/>
                    <a:gdLst/>
                    <a:ahLst/>
                    <a:cxnLst>
                      <a:cxn ang="0">
                        <a:pos x="546" y="442"/>
                      </a:cxn>
                      <a:cxn ang="0">
                        <a:pos x="542" y="416"/>
                      </a:cxn>
                      <a:cxn ang="0">
                        <a:pos x="528" y="346"/>
                      </a:cxn>
                      <a:cxn ang="0">
                        <a:pos x="442" y="34"/>
                      </a:cxn>
                      <a:cxn ang="0">
                        <a:pos x="434" y="0"/>
                      </a:cxn>
                      <a:cxn ang="0">
                        <a:pos x="434" y="0"/>
                      </a:cxn>
                      <a:cxn ang="0">
                        <a:pos x="434" y="0"/>
                      </a:cxn>
                      <a:cxn ang="0">
                        <a:pos x="308" y="48"/>
                      </a:cxn>
                      <a:cxn ang="0">
                        <a:pos x="238" y="208"/>
                      </a:cxn>
                      <a:cxn ang="0">
                        <a:pos x="246" y="234"/>
                      </a:cxn>
                      <a:cxn ang="0">
                        <a:pos x="216" y="290"/>
                      </a:cxn>
                      <a:cxn ang="0">
                        <a:pos x="84" y="318"/>
                      </a:cxn>
                      <a:cxn ang="0">
                        <a:pos x="46" y="398"/>
                      </a:cxn>
                      <a:cxn ang="0">
                        <a:pos x="58" y="426"/>
                      </a:cxn>
                      <a:cxn ang="0">
                        <a:pos x="0" y="494"/>
                      </a:cxn>
                      <a:cxn ang="0">
                        <a:pos x="16" y="546"/>
                      </a:cxn>
                      <a:cxn ang="0">
                        <a:pos x="380" y="426"/>
                      </a:cxn>
                      <a:cxn ang="0">
                        <a:pos x="456" y="492"/>
                      </a:cxn>
                      <a:cxn ang="0">
                        <a:pos x="478" y="498"/>
                      </a:cxn>
                      <a:cxn ang="0">
                        <a:pos x="588" y="522"/>
                      </a:cxn>
                      <a:cxn ang="0">
                        <a:pos x="600" y="496"/>
                      </a:cxn>
                      <a:cxn ang="0">
                        <a:pos x="594" y="490"/>
                      </a:cxn>
                      <a:cxn ang="0">
                        <a:pos x="546" y="442"/>
                      </a:cxn>
                    </a:cxnLst>
                    <a:rect l="0" t="0" r="r" b="b"/>
                    <a:pathLst>
                      <a:path w="600" h="546">
                        <a:moveTo>
                          <a:pt x="546" y="442"/>
                        </a:moveTo>
                        <a:lnTo>
                          <a:pt x="542" y="416"/>
                        </a:lnTo>
                        <a:lnTo>
                          <a:pt x="528" y="346"/>
                        </a:lnTo>
                        <a:lnTo>
                          <a:pt x="442" y="34"/>
                        </a:lnTo>
                        <a:lnTo>
                          <a:pt x="434" y="0"/>
                        </a:lnTo>
                        <a:lnTo>
                          <a:pt x="434" y="0"/>
                        </a:lnTo>
                        <a:lnTo>
                          <a:pt x="434" y="0"/>
                        </a:lnTo>
                        <a:lnTo>
                          <a:pt x="308" y="48"/>
                        </a:lnTo>
                        <a:lnTo>
                          <a:pt x="238" y="208"/>
                        </a:lnTo>
                        <a:lnTo>
                          <a:pt x="246" y="234"/>
                        </a:lnTo>
                        <a:lnTo>
                          <a:pt x="216" y="290"/>
                        </a:lnTo>
                        <a:lnTo>
                          <a:pt x="84" y="318"/>
                        </a:lnTo>
                        <a:lnTo>
                          <a:pt x="46" y="398"/>
                        </a:lnTo>
                        <a:lnTo>
                          <a:pt x="58" y="426"/>
                        </a:lnTo>
                        <a:lnTo>
                          <a:pt x="0" y="494"/>
                        </a:lnTo>
                        <a:lnTo>
                          <a:pt x="16" y="546"/>
                        </a:lnTo>
                        <a:lnTo>
                          <a:pt x="380" y="426"/>
                        </a:lnTo>
                        <a:lnTo>
                          <a:pt x="456" y="492"/>
                        </a:lnTo>
                        <a:lnTo>
                          <a:pt x="478" y="498"/>
                        </a:lnTo>
                        <a:lnTo>
                          <a:pt x="588" y="522"/>
                        </a:lnTo>
                        <a:lnTo>
                          <a:pt x="600" y="496"/>
                        </a:lnTo>
                        <a:lnTo>
                          <a:pt x="594" y="490"/>
                        </a:lnTo>
                        <a:lnTo>
                          <a:pt x="546" y="442"/>
                        </a:lnTo>
                        <a:close/>
                      </a:path>
                    </a:pathLst>
                  </a:custGeom>
                  <a:grpFill/>
                  <a:ln w="6350">
                    <a:solidFill>
                      <a:schemeClr val="tx2">
                        <a:lumMod val="75000"/>
                      </a:schemeClr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da-DK">
                      <a:solidFill>
                        <a:schemeClr val="tx2"/>
                      </a:solidFill>
                      <a:ea typeface="ＭＳ Ｐゴシック" pitchFamily="-97" charset="-128"/>
                    </a:endParaRPr>
                  </a:p>
                </p:txBody>
              </p:sp>
              <p:sp>
                <p:nvSpPr>
                  <p:cNvPr id="261" name="Freeform 3055"/>
                  <p:cNvSpPr>
                    <a:spLocks/>
                  </p:cNvSpPr>
                  <p:nvPr/>
                </p:nvSpPr>
                <p:spPr bwMode="auto">
                  <a:xfrm>
                    <a:off x="8183283" y="1315921"/>
                    <a:ext cx="59705" cy="41793"/>
                  </a:xfrm>
                  <a:custGeom>
                    <a:avLst/>
                    <a:gdLst/>
                    <a:ahLst/>
                    <a:cxnLst>
                      <a:cxn ang="0">
                        <a:pos x="40" y="28"/>
                      </a:cxn>
                      <a:cxn ang="0">
                        <a:pos x="40" y="24"/>
                      </a:cxn>
                      <a:cxn ang="0">
                        <a:pos x="0" y="0"/>
                      </a:cxn>
                      <a:cxn ang="0">
                        <a:pos x="40" y="28"/>
                      </a:cxn>
                    </a:cxnLst>
                    <a:rect l="0" t="0" r="r" b="b"/>
                    <a:pathLst>
                      <a:path w="40" h="28">
                        <a:moveTo>
                          <a:pt x="40" y="28"/>
                        </a:moveTo>
                        <a:lnTo>
                          <a:pt x="40" y="24"/>
                        </a:lnTo>
                        <a:lnTo>
                          <a:pt x="0" y="0"/>
                        </a:lnTo>
                        <a:lnTo>
                          <a:pt x="40" y="28"/>
                        </a:lnTo>
                        <a:close/>
                      </a:path>
                    </a:pathLst>
                  </a:custGeom>
                  <a:grpFill/>
                  <a:ln w="6350">
                    <a:solidFill>
                      <a:schemeClr val="tx2">
                        <a:lumMod val="75000"/>
                      </a:schemeClr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da-DK">
                      <a:solidFill>
                        <a:schemeClr val="tx2"/>
                      </a:solidFill>
                      <a:ea typeface="ＭＳ Ｐゴシック" pitchFamily="-97" charset="-128"/>
                    </a:endParaRPr>
                  </a:p>
                </p:txBody>
              </p:sp>
              <p:sp>
                <p:nvSpPr>
                  <p:cNvPr id="262" name="Freeform 3056"/>
                  <p:cNvSpPr>
                    <a:spLocks/>
                  </p:cNvSpPr>
                  <p:nvPr/>
                </p:nvSpPr>
                <p:spPr bwMode="auto">
                  <a:xfrm>
                    <a:off x="7995213" y="456175"/>
                    <a:ext cx="558238" cy="895569"/>
                  </a:xfrm>
                  <a:custGeom>
                    <a:avLst/>
                    <a:gdLst/>
                    <a:ahLst/>
                    <a:cxnLst>
                      <a:cxn ang="0">
                        <a:pos x="284" y="228"/>
                      </a:cxn>
                      <a:cxn ang="0">
                        <a:pos x="244" y="202"/>
                      </a:cxn>
                      <a:cxn ang="0">
                        <a:pos x="136" y="0"/>
                      </a:cxn>
                      <a:cxn ang="0">
                        <a:pos x="84" y="68"/>
                      </a:cxn>
                      <a:cxn ang="0">
                        <a:pos x="46" y="54"/>
                      </a:cxn>
                      <a:cxn ang="0">
                        <a:pos x="46" y="228"/>
                      </a:cxn>
                      <a:cxn ang="0">
                        <a:pos x="0" y="356"/>
                      </a:cxn>
                      <a:cxn ang="0">
                        <a:pos x="126" y="576"/>
                      </a:cxn>
                      <a:cxn ang="0">
                        <a:pos x="166" y="600"/>
                      </a:cxn>
                      <a:cxn ang="0">
                        <a:pos x="166" y="540"/>
                      </a:cxn>
                      <a:cxn ang="0">
                        <a:pos x="244" y="404"/>
                      </a:cxn>
                      <a:cxn ang="0">
                        <a:pos x="294" y="378"/>
                      </a:cxn>
                      <a:cxn ang="0">
                        <a:pos x="294" y="336"/>
                      </a:cxn>
                      <a:cxn ang="0">
                        <a:pos x="374" y="202"/>
                      </a:cxn>
                      <a:cxn ang="0">
                        <a:pos x="284" y="228"/>
                      </a:cxn>
                    </a:cxnLst>
                    <a:rect l="0" t="0" r="r" b="b"/>
                    <a:pathLst>
                      <a:path w="374" h="600">
                        <a:moveTo>
                          <a:pt x="284" y="228"/>
                        </a:moveTo>
                        <a:lnTo>
                          <a:pt x="244" y="202"/>
                        </a:lnTo>
                        <a:lnTo>
                          <a:pt x="136" y="0"/>
                        </a:lnTo>
                        <a:lnTo>
                          <a:pt x="84" y="68"/>
                        </a:lnTo>
                        <a:lnTo>
                          <a:pt x="46" y="54"/>
                        </a:lnTo>
                        <a:lnTo>
                          <a:pt x="46" y="228"/>
                        </a:lnTo>
                        <a:lnTo>
                          <a:pt x="0" y="356"/>
                        </a:lnTo>
                        <a:lnTo>
                          <a:pt x="126" y="576"/>
                        </a:lnTo>
                        <a:lnTo>
                          <a:pt x="166" y="600"/>
                        </a:lnTo>
                        <a:lnTo>
                          <a:pt x="166" y="540"/>
                        </a:lnTo>
                        <a:lnTo>
                          <a:pt x="244" y="404"/>
                        </a:lnTo>
                        <a:lnTo>
                          <a:pt x="294" y="378"/>
                        </a:lnTo>
                        <a:lnTo>
                          <a:pt x="294" y="336"/>
                        </a:lnTo>
                        <a:lnTo>
                          <a:pt x="374" y="202"/>
                        </a:lnTo>
                        <a:lnTo>
                          <a:pt x="284" y="228"/>
                        </a:lnTo>
                        <a:close/>
                      </a:path>
                    </a:pathLst>
                  </a:custGeom>
                  <a:grpFill/>
                  <a:ln w="6350">
                    <a:solidFill>
                      <a:schemeClr val="tx2">
                        <a:lumMod val="75000"/>
                      </a:schemeClr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da-DK">
                      <a:solidFill>
                        <a:schemeClr val="tx2"/>
                      </a:solidFill>
                      <a:ea typeface="ＭＳ Ｐゴシック" pitchFamily="-97" charset="-128"/>
                    </a:endParaRPr>
                  </a:p>
                </p:txBody>
              </p:sp>
              <p:sp>
                <p:nvSpPr>
                  <p:cNvPr id="263" name="Freeform 3057"/>
                  <p:cNvSpPr>
                    <a:spLocks/>
                  </p:cNvSpPr>
                  <p:nvPr/>
                </p:nvSpPr>
                <p:spPr bwMode="auto">
                  <a:xfrm>
                    <a:off x="7798188" y="1047250"/>
                    <a:ext cx="176129" cy="504504"/>
                  </a:xfrm>
                  <a:custGeom>
                    <a:avLst/>
                    <a:gdLst/>
                    <a:ahLst/>
                    <a:cxnLst>
                      <a:cxn ang="0">
                        <a:pos x="110" y="84"/>
                      </a:cxn>
                      <a:cxn ang="0">
                        <a:pos x="110" y="84"/>
                      </a:cxn>
                      <a:cxn ang="0">
                        <a:pos x="112" y="64"/>
                      </a:cxn>
                      <a:cxn ang="0">
                        <a:pos x="112" y="42"/>
                      </a:cxn>
                      <a:cxn ang="0">
                        <a:pos x="110" y="20"/>
                      </a:cxn>
                      <a:cxn ang="0">
                        <a:pos x="106" y="0"/>
                      </a:cxn>
                      <a:cxn ang="0">
                        <a:pos x="0" y="40"/>
                      </a:cxn>
                      <a:cxn ang="0">
                        <a:pos x="0" y="42"/>
                      </a:cxn>
                      <a:cxn ang="0">
                        <a:pos x="2" y="42"/>
                      </a:cxn>
                      <a:cxn ang="0">
                        <a:pos x="40" y="174"/>
                      </a:cxn>
                      <a:cxn ang="0">
                        <a:pos x="80" y="318"/>
                      </a:cxn>
                      <a:cxn ang="0">
                        <a:pos x="86" y="338"/>
                      </a:cxn>
                      <a:cxn ang="0">
                        <a:pos x="86" y="338"/>
                      </a:cxn>
                      <a:cxn ang="0">
                        <a:pos x="118" y="330"/>
                      </a:cxn>
                      <a:cxn ang="0">
                        <a:pos x="118" y="330"/>
                      </a:cxn>
                      <a:cxn ang="0">
                        <a:pos x="110" y="302"/>
                      </a:cxn>
                      <a:cxn ang="0">
                        <a:pos x="106" y="270"/>
                      </a:cxn>
                      <a:cxn ang="0">
                        <a:pos x="104" y="234"/>
                      </a:cxn>
                      <a:cxn ang="0">
                        <a:pos x="104" y="198"/>
                      </a:cxn>
                      <a:cxn ang="0">
                        <a:pos x="106" y="132"/>
                      </a:cxn>
                      <a:cxn ang="0">
                        <a:pos x="108" y="104"/>
                      </a:cxn>
                      <a:cxn ang="0">
                        <a:pos x="110" y="84"/>
                      </a:cxn>
                      <a:cxn ang="0">
                        <a:pos x="110" y="84"/>
                      </a:cxn>
                    </a:cxnLst>
                    <a:rect l="0" t="0" r="r" b="b"/>
                    <a:pathLst>
                      <a:path w="118" h="338">
                        <a:moveTo>
                          <a:pt x="110" y="84"/>
                        </a:moveTo>
                        <a:lnTo>
                          <a:pt x="110" y="84"/>
                        </a:lnTo>
                        <a:lnTo>
                          <a:pt x="112" y="64"/>
                        </a:lnTo>
                        <a:lnTo>
                          <a:pt x="112" y="42"/>
                        </a:lnTo>
                        <a:lnTo>
                          <a:pt x="110" y="20"/>
                        </a:lnTo>
                        <a:lnTo>
                          <a:pt x="106" y="0"/>
                        </a:lnTo>
                        <a:lnTo>
                          <a:pt x="0" y="40"/>
                        </a:lnTo>
                        <a:lnTo>
                          <a:pt x="0" y="42"/>
                        </a:lnTo>
                        <a:lnTo>
                          <a:pt x="2" y="42"/>
                        </a:lnTo>
                        <a:lnTo>
                          <a:pt x="40" y="174"/>
                        </a:lnTo>
                        <a:lnTo>
                          <a:pt x="80" y="318"/>
                        </a:lnTo>
                        <a:lnTo>
                          <a:pt x="86" y="338"/>
                        </a:lnTo>
                        <a:lnTo>
                          <a:pt x="86" y="338"/>
                        </a:lnTo>
                        <a:lnTo>
                          <a:pt x="118" y="330"/>
                        </a:lnTo>
                        <a:lnTo>
                          <a:pt x="118" y="330"/>
                        </a:lnTo>
                        <a:lnTo>
                          <a:pt x="110" y="302"/>
                        </a:lnTo>
                        <a:lnTo>
                          <a:pt x="106" y="270"/>
                        </a:lnTo>
                        <a:lnTo>
                          <a:pt x="104" y="234"/>
                        </a:lnTo>
                        <a:lnTo>
                          <a:pt x="104" y="198"/>
                        </a:lnTo>
                        <a:lnTo>
                          <a:pt x="106" y="132"/>
                        </a:lnTo>
                        <a:lnTo>
                          <a:pt x="108" y="104"/>
                        </a:lnTo>
                        <a:lnTo>
                          <a:pt x="110" y="84"/>
                        </a:lnTo>
                        <a:lnTo>
                          <a:pt x="110" y="84"/>
                        </a:lnTo>
                        <a:close/>
                      </a:path>
                    </a:pathLst>
                  </a:custGeom>
                  <a:grpFill/>
                  <a:ln w="6350">
                    <a:solidFill>
                      <a:schemeClr val="tx2">
                        <a:lumMod val="75000"/>
                      </a:schemeClr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da-DK">
                      <a:solidFill>
                        <a:schemeClr val="tx2"/>
                      </a:solidFill>
                      <a:ea typeface="ＭＳ Ｐゴシック" pitchFamily="-97" charset="-128"/>
                    </a:endParaRPr>
                  </a:p>
                </p:txBody>
              </p:sp>
              <p:sp>
                <p:nvSpPr>
                  <p:cNvPr id="264" name="Freeform 3058"/>
                  <p:cNvSpPr>
                    <a:spLocks/>
                  </p:cNvSpPr>
                  <p:nvPr/>
                </p:nvSpPr>
                <p:spPr bwMode="auto">
                  <a:xfrm>
                    <a:off x="7953420" y="984561"/>
                    <a:ext cx="292552" cy="555253"/>
                  </a:xfrm>
                  <a:custGeom>
                    <a:avLst/>
                    <a:gdLst/>
                    <a:ahLst/>
                    <a:cxnLst>
                      <a:cxn ang="0">
                        <a:pos x="156" y="224"/>
                      </a:cxn>
                      <a:cxn ang="0">
                        <a:pos x="30" y="6"/>
                      </a:cxn>
                      <a:cxn ang="0">
                        <a:pos x="30" y="4"/>
                      </a:cxn>
                      <a:cxn ang="0">
                        <a:pos x="156" y="222"/>
                      </a:cxn>
                      <a:cxn ang="0">
                        <a:pos x="30" y="0"/>
                      </a:cxn>
                      <a:cxn ang="0">
                        <a:pos x="16" y="36"/>
                      </a:cxn>
                      <a:cxn ang="0">
                        <a:pos x="2" y="42"/>
                      </a:cxn>
                      <a:cxn ang="0">
                        <a:pos x="2" y="42"/>
                      </a:cxn>
                      <a:cxn ang="0">
                        <a:pos x="6" y="62"/>
                      </a:cxn>
                      <a:cxn ang="0">
                        <a:pos x="8" y="84"/>
                      </a:cxn>
                      <a:cxn ang="0">
                        <a:pos x="8" y="106"/>
                      </a:cxn>
                      <a:cxn ang="0">
                        <a:pos x="6" y="126"/>
                      </a:cxn>
                      <a:cxn ang="0">
                        <a:pos x="6" y="126"/>
                      </a:cxn>
                      <a:cxn ang="0">
                        <a:pos x="4" y="146"/>
                      </a:cxn>
                      <a:cxn ang="0">
                        <a:pos x="2" y="174"/>
                      </a:cxn>
                      <a:cxn ang="0">
                        <a:pos x="0" y="240"/>
                      </a:cxn>
                      <a:cxn ang="0">
                        <a:pos x="0" y="276"/>
                      </a:cxn>
                      <a:cxn ang="0">
                        <a:pos x="2" y="312"/>
                      </a:cxn>
                      <a:cxn ang="0">
                        <a:pos x="6" y="344"/>
                      </a:cxn>
                      <a:cxn ang="0">
                        <a:pos x="14" y="372"/>
                      </a:cxn>
                      <a:cxn ang="0">
                        <a:pos x="14" y="372"/>
                      </a:cxn>
                      <a:cxn ang="0">
                        <a:pos x="44" y="362"/>
                      </a:cxn>
                      <a:cxn ang="0">
                        <a:pos x="74" y="350"/>
                      </a:cxn>
                      <a:cxn ang="0">
                        <a:pos x="100" y="334"/>
                      </a:cxn>
                      <a:cxn ang="0">
                        <a:pos x="114" y="326"/>
                      </a:cxn>
                      <a:cxn ang="0">
                        <a:pos x="124" y="316"/>
                      </a:cxn>
                      <a:cxn ang="0">
                        <a:pos x="124" y="316"/>
                      </a:cxn>
                      <a:cxn ang="0">
                        <a:pos x="134" y="308"/>
                      </a:cxn>
                      <a:cxn ang="0">
                        <a:pos x="144" y="300"/>
                      </a:cxn>
                      <a:cxn ang="0">
                        <a:pos x="154" y="296"/>
                      </a:cxn>
                      <a:cxn ang="0">
                        <a:pos x="164" y="292"/>
                      </a:cxn>
                      <a:cxn ang="0">
                        <a:pos x="182" y="288"/>
                      </a:cxn>
                      <a:cxn ang="0">
                        <a:pos x="196" y="288"/>
                      </a:cxn>
                      <a:cxn ang="0">
                        <a:pos x="196" y="250"/>
                      </a:cxn>
                      <a:cxn ang="0">
                        <a:pos x="156" y="224"/>
                      </a:cxn>
                    </a:cxnLst>
                    <a:rect l="0" t="0" r="r" b="b"/>
                    <a:pathLst>
                      <a:path w="196" h="372">
                        <a:moveTo>
                          <a:pt x="156" y="224"/>
                        </a:moveTo>
                        <a:lnTo>
                          <a:pt x="30" y="6"/>
                        </a:lnTo>
                        <a:lnTo>
                          <a:pt x="30" y="4"/>
                        </a:lnTo>
                        <a:lnTo>
                          <a:pt x="156" y="222"/>
                        </a:lnTo>
                        <a:lnTo>
                          <a:pt x="30" y="0"/>
                        </a:lnTo>
                        <a:lnTo>
                          <a:pt x="16" y="36"/>
                        </a:lnTo>
                        <a:lnTo>
                          <a:pt x="2" y="42"/>
                        </a:lnTo>
                        <a:lnTo>
                          <a:pt x="2" y="42"/>
                        </a:lnTo>
                        <a:lnTo>
                          <a:pt x="6" y="62"/>
                        </a:lnTo>
                        <a:lnTo>
                          <a:pt x="8" y="84"/>
                        </a:lnTo>
                        <a:lnTo>
                          <a:pt x="8" y="106"/>
                        </a:lnTo>
                        <a:lnTo>
                          <a:pt x="6" y="126"/>
                        </a:lnTo>
                        <a:lnTo>
                          <a:pt x="6" y="126"/>
                        </a:lnTo>
                        <a:lnTo>
                          <a:pt x="4" y="146"/>
                        </a:lnTo>
                        <a:lnTo>
                          <a:pt x="2" y="174"/>
                        </a:lnTo>
                        <a:lnTo>
                          <a:pt x="0" y="240"/>
                        </a:lnTo>
                        <a:lnTo>
                          <a:pt x="0" y="276"/>
                        </a:lnTo>
                        <a:lnTo>
                          <a:pt x="2" y="312"/>
                        </a:lnTo>
                        <a:lnTo>
                          <a:pt x="6" y="344"/>
                        </a:lnTo>
                        <a:lnTo>
                          <a:pt x="14" y="372"/>
                        </a:lnTo>
                        <a:lnTo>
                          <a:pt x="14" y="372"/>
                        </a:lnTo>
                        <a:lnTo>
                          <a:pt x="44" y="362"/>
                        </a:lnTo>
                        <a:lnTo>
                          <a:pt x="74" y="350"/>
                        </a:lnTo>
                        <a:lnTo>
                          <a:pt x="100" y="334"/>
                        </a:lnTo>
                        <a:lnTo>
                          <a:pt x="114" y="326"/>
                        </a:lnTo>
                        <a:lnTo>
                          <a:pt x="124" y="316"/>
                        </a:lnTo>
                        <a:lnTo>
                          <a:pt x="124" y="316"/>
                        </a:lnTo>
                        <a:lnTo>
                          <a:pt x="134" y="308"/>
                        </a:lnTo>
                        <a:lnTo>
                          <a:pt x="144" y="300"/>
                        </a:lnTo>
                        <a:lnTo>
                          <a:pt x="154" y="296"/>
                        </a:lnTo>
                        <a:lnTo>
                          <a:pt x="164" y="292"/>
                        </a:lnTo>
                        <a:lnTo>
                          <a:pt x="182" y="288"/>
                        </a:lnTo>
                        <a:lnTo>
                          <a:pt x="196" y="288"/>
                        </a:lnTo>
                        <a:lnTo>
                          <a:pt x="196" y="250"/>
                        </a:lnTo>
                        <a:lnTo>
                          <a:pt x="156" y="224"/>
                        </a:lnTo>
                        <a:close/>
                      </a:path>
                    </a:pathLst>
                  </a:custGeom>
                  <a:grpFill/>
                  <a:ln w="6350">
                    <a:solidFill>
                      <a:schemeClr val="tx2">
                        <a:lumMod val="75000"/>
                      </a:schemeClr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da-DK">
                      <a:solidFill>
                        <a:schemeClr val="tx2"/>
                      </a:solidFill>
                      <a:ea typeface="ＭＳ Ｐゴシック" pitchFamily="-97" charset="-128"/>
                    </a:endParaRPr>
                  </a:p>
                </p:txBody>
              </p:sp>
              <p:sp>
                <p:nvSpPr>
                  <p:cNvPr id="265" name="Freeform 3059"/>
                  <p:cNvSpPr>
                    <a:spLocks/>
                  </p:cNvSpPr>
                  <p:nvPr/>
                </p:nvSpPr>
                <p:spPr bwMode="auto">
                  <a:xfrm>
                    <a:off x="7947449" y="1575636"/>
                    <a:ext cx="247774" cy="271656"/>
                  </a:xfrm>
                  <a:custGeom>
                    <a:avLst/>
                    <a:gdLst/>
                    <a:ahLst/>
                    <a:cxnLst>
                      <a:cxn ang="0">
                        <a:pos x="2" y="46"/>
                      </a:cxn>
                      <a:cxn ang="0">
                        <a:pos x="12" y="128"/>
                      </a:cxn>
                      <a:cxn ang="0">
                        <a:pos x="64" y="182"/>
                      </a:cxn>
                      <a:cxn ang="0">
                        <a:pos x="60" y="178"/>
                      </a:cxn>
                      <a:cxn ang="0">
                        <a:pos x="64" y="182"/>
                      </a:cxn>
                      <a:cxn ang="0">
                        <a:pos x="66" y="178"/>
                      </a:cxn>
                      <a:cxn ang="0">
                        <a:pos x="150" y="138"/>
                      </a:cxn>
                      <a:cxn ang="0">
                        <a:pos x="164" y="138"/>
                      </a:cxn>
                      <a:cxn ang="0">
                        <a:pos x="166" y="138"/>
                      </a:cxn>
                      <a:cxn ang="0">
                        <a:pos x="138" y="0"/>
                      </a:cxn>
                      <a:cxn ang="0">
                        <a:pos x="0" y="44"/>
                      </a:cxn>
                      <a:cxn ang="0">
                        <a:pos x="2" y="46"/>
                      </a:cxn>
                    </a:cxnLst>
                    <a:rect l="0" t="0" r="r" b="b"/>
                    <a:pathLst>
                      <a:path w="166" h="182">
                        <a:moveTo>
                          <a:pt x="2" y="46"/>
                        </a:moveTo>
                        <a:lnTo>
                          <a:pt x="12" y="128"/>
                        </a:lnTo>
                        <a:lnTo>
                          <a:pt x="64" y="182"/>
                        </a:lnTo>
                        <a:lnTo>
                          <a:pt x="60" y="178"/>
                        </a:lnTo>
                        <a:lnTo>
                          <a:pt x="64" y="182"/>
                        </a:lnTo>
                        <a:lnTo>
                          <a:pt x="66" y="178"/>
                        </a:lnTo>
                        <a:lnTo>
                          <a:pt x="150" y="138"/>
                        </a:lnTo>
                        <a:lnTo>
                          <a:pt x="164" y="138"/>
                        </a:lnTo>
                        <a:lnTo>
                          <a:pt x="166" y="138"/>
                        </a:lnTo>
                        <a:lnTo>
                          <a:pt x="138" y="0"/>
                        </a:lnTo>
                        <a:lnTo>
                          <a:pt x="0" y="44"/>
                        </a:lnTo>
                        <a:lnTo>
                          <a:pt x="2" y="46"/>
                        </a:lnTo>
                        <a:close/>
                      </a:path>
                    </a:pathLst>
                  </a:custGeom>
                  <a:grpFill/>
                  <a:ln w="6350">
                    <a:solidFill>
                      <a:schemeClr val="tx2">
                        <a:lumMod val="75000"/>
                      </a:schemeClr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da-DK">
                      <a:solidFill>
                        <a:schemeClr val="tx2"/>
                      </a:solidFill>
                      <a:ea typeface="ＭＳ Ｐゴシック" pitchFamily="-97" charset="-128"/>
                    </a:endParaRPr>
                  </a:p>
                </p:txBody>
              </p:sp>
              <p:sp>
                <p:nvSpPr>
                  <p:cNvPr id="266" name="Freeform 3060"/>
                  <p:cNvSpPr>
                    <a:spLocks/>
                  </p:cNvSpPr>
                  <p:nvPr/>
                </p:nvSpPr>
                <p:spPr bwMode="auto">
                  <a:xfrm>
                    <a:off x="7923568" y="1417419"/>
                    <a:ext cx="498533" cy="226877"/>
                  </a:xfrm>
                  <a:custGeom>
                    <a:avLst/>
                    <a:gdLst/>
                    <a:ahLst/>
                    <a:cxnLst>
                      <a:cxn ang="0">
                        <a:pos x="292" y="16"/>
                      </a:cxn>
                      <a:cxn ang="0">
                        <a:pos x="264" y="68"/>
                      </a:cxn>
                      <a:cxn ang="0">
                        <a:pos x="214" y="2"/>
                      </a:cxn>
                      <a:cxn ang="0">
                        <a:pos x="214" y="0"/>
                      </a:cxn>
                      <a:cxn ang="0">
                        <a:pos x="214" y="0"/>
                      </a:cxn>
                      <a:cxn ang="0">
                        <a:pos x="202" y="0"/>
                      </a:cxn>
                      <a:cxn ang="0">
                        <a:pos x="184" y="2"/>
                      </a:cxn>
                      <a:cxn ang="0">
                        <a:pos x="174" y="6"/>
                      </a:cxn>
                      <a:cxn ang="0">
                        <a:pos x="162" y="12"/>
                      </a:cxn>
                      <a:cxn ang="0">
                        <a:pos x="152" y="18"/>
                      </a:cxn>
                      <a:cxn ang="0">
                        <a:pos x="142" y="26"/>
                      </a:cxn>
                      <a:cxn ang="0">
                        <a:pos x="142" y="26"/>
                      </a:cxn>
                      <a:cxn ang="0">
                        <a:pos x="128" y="38"/>
                      </a:cxn>
                      <a:cxn ang="0">
                        <a:pos x="112" y="50"/>
                      </a:cxn>
                      <a:cxn ang="0">
                        <a:pos x="96" y="60"/>
                      </a:cxn>
                      <a:cxn ang="0">
                        <a:pos x="76" y="68"/>
                      </a:cxn>
                      <a:cxn ang="0">
                        <a:pos x="38" y="82"/>
                      </a:cxn>
                      <a:cxn ang="0">
                        <a:pos x="0" y="90"/>
                      </a:cxn>
                      <a:cxn ang="0">
                        <a:pos x="16" y="150"/>
                      </a:cxn>
                      <a:cxn ang="0">
                        <a:pos x="154" y="106"/>
                      </a:cxn>
                      <a:cxn ang="0">
                        <a:pos x="154" y="102"/>
                      </a:cxn>
                      <a:cxn ang="0">
                        <a:pos x="170" y="96"/>
                      </a:cxn>
                      <a:cxn ang="0">
                        <a:pos x="206" y="82"/>
                      </a:cxn>
                      <a:cxn ang="0">
                        <a:pos x="242" y="122"/>
                      </a:cxn>
                      <a:cxn ang="0">
                        <a:pos x="244" y="122"/>
                      </a:cxn>
                      <a:cxn ang="0">
                        <a:pos x="254" y="152"/>
                      </a:cxn>
                      <a:cxn ang="0">
                        <a:pos x="334" y="152"/>
                      </a:cxn>
                      <a:cxn ang="0">
                        <a:pos x="334" y="84"/>
                      </a:cxn>
                      <a:cxn ang="0">
                        <a:pos x="292" y="16"/>
                      </a:cxn>
                    </a:cxnLst>
                    <a:rect l="0" t="0" r="r" b="b"/>
                    <a:pathLst>
                      <a:path w="334" h="152">
                        <a:moveTo>
                          <a:pt x="292" y="16"/>
                        </a:moveTo>
                        <a:lnTo>
                          <a:pt x="264" y="68"/>
                        </a:lnTo>
                        <a:lnTo>
                          <a:pt x="214" y="2"/>
                        </a:lnTo>
                        <a:lnTo>
                          <a:pt x="214" y="0"/>
                        </a:lnTo>
                        <a:lnTo>
                          <a:pt x="214" y="0"/>
                        </a:lnTo>
                        <a:lnTo>
                          <a:pt x="202" y="0"/>
                        </a:lnTo>
                        <a:lnTo>
                          <a:pt x="184" y="2"/>
                        </a:lnTo>
                        <a:lnTo>
                          <a:pt x="174" y="6"/>
                        </a:lnTo>
                        <a:lnTo>
                          <a:pt x="162" y="12"/>
                        </a:lnTo>
                        <a:lnTo>
                          <a:pt x="152" y="18"/>
                        </a:lnTo>
                        <a:lnTo>
                          <a:pt x="142" y="26"/>
                        </a:lnTo>
                        <a:lnTo>
                          <a:pt x="142" y="26"/>
                        </a:lnTo>
                        <a:lnTo>
                          <a:pt x="128" y="38"/>
                        </a:lnTo>
                        <a:lnTo>
                          <a:pt x="112" y="50"/>
                        </a:lnTo>
                        <a:lnTo>
                          <a:pt x="96" y="60"/>
                        </a:lnTo>
                        <a:lnTo>
                          <a:pt x="76" y="68"/>
                        </a:lnTo>
                        <a:lnTo>
                          <a:pt x="38" y="82"/>
                        </a:lnTo>
                        <a:lnTo>
                          <a:pt x="0" y="90"/>
                        </a:lnTo>
                        <a:lnTo>
                          <a:pt x="16" y="150"/>
                        </a:lnTo>
                        <a:lnTo>
                          <a:pt x="154" y="106"/>
                        </a:lnTo>
                        <a:lnTo>
                          <a:pt x="154" y="102"/>
                        </a:lnTo>
                        <a:lnTo>
                          <a:pt x="170" y="96"/>
                        </a:lnTo>
                        <a:lnTo>
                          <a:pt x="206" y="82"/>
                        </a:lnTo>
                        <a:lnTo>
                          <a:pt x="242" y="122"/>
                        </a:lnTo>
                        <a:lnTo>
                          <a:pt x="244" y="122"/>
                        </a:lnTo>
                        <a:lnTo>
                          <a:pt x="254" y="152"/>
                        </a:lnTo>
                        <a:lnTo>
                          <a:pt x="334" y="152"/>
                        </a:lnTo>
                        <a:lnTo>
                          <a:pt x="334" y="84"/>
                        </a:lnTo>
                        <a:lnTo>
                          <a:pt x="292" y="16"/>
                        </a:lnTo>
                        <a:close/>
                      </a:path>
                    </a:pathLst>
                  </a:custGeom>
                  <a:grpFill/>
                  <a:ln w="6350">
                    <a:solidFill>
                      <a:schemeClr val="tx2">
                        <a:lumMod val="75000"/>
                      </a:schemeClr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da-DK">
                      <a:solidFill>
                        <a:schemeClr val="tx2"/>
                      </a:solidFill>
                      <a:ea typeface="ＭＳ Ｐゴシック" pitchFamily="-97" charset="-128"/>
                    </a:endParaRPr>
                  </a:p>
                </p:txBody>
              </p:sp>
              <p:grpSp>
                <p:nvGrpSpPr>
                  <p:cNvPr id="11" name="Gruppe 312"/>
                  <p:cNvGrpSpPr/>
                  <p:nvPr/>
                </p:nvGrpSpPr>
                <p:grpSpPr>
                  <a:xfrm>
                    <a:off x="1449633" y="664433"/>
                    <a:ext cx="6841620" cy="4722672"/>
                    <a:chOff x="1449633" y="664433"/>
                    <a:chExt cx="6841620" cy="4722672"/>
                  </a:xfrm>
                  <a:grpFill/>
                </p:grpSpPr>
                <p:grpSp>
                  <p:nvGrpSpPr>
                    <p:cNvPr id="12" name="Group 305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449633" y="664433"/>
                      <a:ext cx="6841620" cy="4644660"/>
                      <a:chOff x="698" y="593"/>
                      <a:chExt cx="4584" cy="3112"/>
                    </a:xfrm>
                    <a:grpFill/>
                  </p:grpSpPr>
                  <p:sp>
                    <p:nvSpPr>
                      <p:cNvPr id="282" name="Freeform 285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218" y="1345"/>
                        <a:ext cx="2" cy="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0" y="2"/>
                          </a:cxn>
                          <a:cxn ang="0">
                            <a:pos x="2" y="2"/>
                          </a:cxn>
                          <a:cxn ang="0">
                            <a:pos x="0" y="0"/>
                          </a:cxn>
                        </a:cxnLst>
                        <a:rect l="0" t="0" r="r" b="b"/>
                        <a:pathLst>
                          <a:path w="2" h="2">
                            <a:moveTo>
                              <a:pt x="0" y="0"/>
                            </a:moveTo>
                            <a:lnTo>
                              <a:pt x="0" y="2"/>
                            </a:lnTo>
                            <a:lnTo>
                              <a:pt x="2" y="2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283" name="Freeform 285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372" y="2223"/>
                        <a:ext cx="580" cy="78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28" y="0"/>
                          </a:cxn>
                          <a:cxn ang="0">
                            <a:pos x="112" y="120"/>
                          </a:cxn>
                          <a:cxn ang="0">
                            <a:pos x="72" y="106"/>
                          </a:cxn>
                          <a:cxn ang="0">
                            <a:pos x="42" y="254"/>
                          </a:cxn>
                          <a:cxn ang="0">
                            <a:pos x="74" y="350"/>
                          </a:cxn>
                          <a:cxn ang="0">
                            <a:pos x="62" y="364"/>
                          </a:cxn>
                          <a:cxn ang="0">
                            <a:pos x="12" y="472"/>
                          </a:cxn>
                          <a:cxn ang="0">
                            <a:pos x="24" y="526"/>
                          </a:cxn>
                          <a:cxn ang="0">
                            <a:pos x="0" y="568"/>
                          </a:cxn>
                          <a:cxn ang="0">
                            <a:pos x="362" y="768"/>
                          </a:cxn>
                          <a:cxn ang="0">
                            <a:pos x="538" y="784"/>
                          </a:cxn>
                          <a:cxn ang="0">
                            <a:pos x="580" y="80"/>
                          </a:cxn>
                          <a:cxn ang="0">
                            <a:pos x="128" y="0"/>
                          </a:cxn>
                        </a:cxnLst>
                        <a:rect l="0" t="0" r="r" b="b"/>
                        <a:pathLst>
                          <a:path w="580" h="784">
                            <a:moveTo>
                              <a:pt x="128" y="0"/>
                            </a:moveTo>
                            <a:lnTo>
                              <a:pt x="112" y="120"/>
                            </a:lnTo>
                            <a:lnTo>
                              <a:pt x="72" y="106"/>
                            </a:lnTo>
                            <a:lnTo>
                              <a:pt x="42" y="254"/>
                            </a:lnTo>
                            <a:lnTo>
                              <a:pt x="74" y="350"/>
                            </a:lnTo>
                            <a:lnTo>
                              <a:pt x="62" y="364"/>
                            </a:lnTo>
                            <a:lnTo>
                              <a:pt x="12" y="472"/>
                            </a:lnTo>
                            <a:lnTo>
                              <a:pt x="24" y="526"/>
                            </a:lnTo>
                            <a:lnTo>
                              <a:pt x="0" y="568"/>
                            </a:lnTo>
                            <a:lnTo>
                              <a:pt x="362" y="768"/>
                            </a:lnTo>
                            <a:lnTo>
                              <a:pt x="538" y="784"/>
                            </a:lnTo>
                            <a:lnTo>
                              <a:pt x="580" y="80"/>
                            </a:lnTo>
                            <a:lnTo>
                              <a:pt x="128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284" name="Freeform 285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418" y="2739"/>
                        <a:ext cx="560" cy="46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76" y="240"/>
                          </a:cxn>
                          <a:cxn ang="0">
                            <a:pos x="310" y="90"/>
                          </a:cxn>
                          <a:cxn ang="0">
                            <a:pos x="280" y="0"/>
                          </a:cxn>
                          <a:cxn ang="0">
                            <a:pos x="0" y="20"/>
                          </a:cxn>
                          <a:cxn ang="0">
                            <a:pos x="16" y="154"/>
                          </a:cxn>
                          <a:cxn ang="0">
                            <a:pos x="84" y="274"/>
                          </a:cxn>
                          <a:cxn ang="0">
                            <a:pos x="76" y="372"/>
                          </a:cxn>
                          <a:cxn ang="0">
                            <a:pos x="62" y="416"/>
                          </a:cxn>
                          <a:cxn ang="0">
                            <a:pos x="174" y="440"/>
                          </a:cxn>
                          <a:cxn ang="0">
                            <a:pos x="282" y="426"/>
                          </a:cxn>
                          <a:cxn ang="0">
                            <a:pos x="264" y="468"/>
                          </a:cxn>
                          <a:cxn ang="0">
                            <a:pos x="354" y="468"/>
                          </a:cxn>
                          <a:cxn ang="0">
                            <a:pos x="390" y="426"/>
                          </a:cxn>
                          <a:cxn ang="0">
                            <a:pos x="412" y="454"/>
                          </a:cxn>
                          <a:cxn ang="0">
                            <a:pos x="480" y="400"/>
                          </a:cxn>
                          <a:cxn ang="0">
                            <a:pos x="502" y="454"/>
                          </a:cxn>
                          <a:cxn ang="0">
                            <a:pos x="540" y="454"/>
                          </a:cxn>
                          <a:cxn ang="0">
                            <a:pos x="560" y="412"/>
                          </a:cxn>
                          <a:cxn ang="0">
                            <a:pos x="512" y="344"/>
                          </a:cxn>
                          <a:cxn ang="0">
                            <a:pos x="480" y="304"/>
                          </a:cxn>
                          <a:cxn ang="0">
                            <a:pos x="486" y="302"/>
                          </a:cxn>
                          <a:cxn ang="0">
                            <a:pos x="448" y="230"/>
                          </a:cxn>
                          <a:cxn ang="0">
                            <a:pos x="276" y="240"/>
                          </a:cxn>
                        </a:cxnLst>
                        <a:rect l="0" t="0" r="r" b="b"/>
                        <a:pathLst>
                          <a:path w="560" h="468">
                            <a:moveTo>
                              <a:pt x="276" y="240"/>
                            </a:moveTo>
                            <a:lnTo>
                              <a:pt x="310" y="90"/>
                            </a:lnTo>
                            <a:lnTo>
                              <a:pt x="280" y="0"/>
                            </a:lnTo>
                            <a:lnTo>
                              <a:pt x="0" y="20"/>
                            </a:lnTo>
                            <a:lnTo>
                              <a:pt x="16" y="154"/>
                            </a:lnTo>
                            <a:lnTo>
                              <a:pt x="84" y="274"/>
                            </a:lnTo>
                            <a:lnTo>
                              <a:pt x="76" y="372"/>
                            </a:lnTo>
                            <a:lnTo>
                              <a:pt x="62" y="416"/>
                            </a:lnTo>
                            <a:lnTo>
                              <a:pt x="174" y="440"/>
                            </a:lnTo>
                            <a:lnTo>
                              <a:pt x="282" y="426"/>
                            </a:lnTo>
                            <a:lnTo>
                              <a:pt x="264" y="468"/>
                            </a:lnTo>
                            <a:lnTo>
                              <a:pt x="354" y="468"/>
                            </a:lnTo>
                            <a:lnTo>
                              <a:pt x="390" y="426"/>
                            </a:lnTo>
                            <a:lnTo>
                              <a:pt x="412" y="454"/>
                            </a:lnTo>
                            <a:lnTo>
                              <a:pt x="480" y="400"/>
                            </a:lnTo>
                            <a:lnTo>
                              <a:pt x="502" y="454"/>
                            </a:lnTo>
                            <a:lnTo>
                              <a:pt x="540" y="454"/>
                            </a:lnTo>
                            <a:lnTo>
                              <a:pt x="560" y="412"/>
                            </a:lnTo>
                            <a:lnTo>
                              <a:pt x="512" y="344"/>
                            </a:lnTo>
                            <a:lnTo>
                              <a:pt x="480" y="304"/>
                            </a:lnTo>
                            <a:lnTo>
                              <a:pt x="486" y="302"/>
                            </a:lnTo>
                            <a:lnTo>
                              <a:pt x="448" y="230"/>
                            </a:lnTo>
                            <a:lnTo>
                              <a:pt x="276" y="24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285" name="Freeform 285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918" y="2303"/>
                        <a:ext cx="632" cy="71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54" y="634"/>
                          </a:cxn>
                          <a:cxn ang="0">
                            <a:pos x="620" y="642"/>
                          </a:cxn>
                          <a:cxn ang="0">
                            <a:pos x="612" y="82"/>
                          </a:cxn>
                          <a:cxn ang="0">
                            <a:pos x="632" y="82"/>
                          </a:cxn>
                          <a:cxn ang="0">
                            <a:pos x="632" y="14"/>
                          </a:cxn>
                          <a:cxn ang="0">
                            <a:pos x="40" y="0"/>
                          </a:cxn>
                          <a:cxn ang="0">
                            <a:pos x="0" y="704"/>
                          </a:cxn>
                          <a:cxn ang="0">
                            <a:pos x="104" y="712"/>
                          </a:cxn>
                          <a:cxn ang="0">
                            <a:pos x="104" y="660"/>
                          </a:cxn>
                          <a:cxn ang="0">
                            <a:pos x="252" y="676"/>
                          </a:cxn>
                          <a:cxn ang="0">
                            <a:pos x="256" y="678"/>
                          </a:cxn>
                          <a:cxn ang="0">
                            <a:pos x="252" y="674"/>
                          </a:cxn>
                          <a:cxn ang="0">
                            <a:pos x="254" y="634"/>
                          </a:cxn>
                        </a:cxnLst>
                        <a:rect l="0" t="0" r="r" b="b"/>
                        <a:pathLst>
                          <a:path w="632" h="712">
                            <a:moveTo>
                              <a:pt x="254" y="634"/>
                            </a:moveTo>
                            <a:lnTo>
                              <a:pt x="620" y="642"/>
                            </a:lnTo>
                            <a:lnTo>
                              <a:pt x="612" y="82"/>
                            </a:lnTo>
                            <a:lnTo>
                              <a:pt x="632" y="82"/>
                            </a:lnTo>
                            <a:lnTo>
                              <a:pt x="632" y="14"/>
                            </a:lnTo>
                            <a:lnTo>
                              <a:pt x="40" y="0"/>
                            </a:lnTo>
                            <a:lnTo>
                              <a:pt x="0" y="704"/>
                            </a:lnTo>
                            <a:lnTo>
                              <a:pt x="104" y="712"/>
                            </a:lnTo>
                            <a:lnTo>
                              <a:pt x="104" y="660"/>
                            </a:lnTo>
                            <a:lnTo>
                              <a:pt x="252" y="676"/>
                            </a:lnTo>
                            <a:lnTo>
                              <a:pt x="256" y="678"/>
                            </a:lnTo>
                            <a:lnTo>
                              <a:pt x="252" y="674"/>
                            </a:lnTo>
                            <a:lnTo>
                              <a:pt x="254" y="634"/>
                            </a:lnTo>
                            <a:close/>
                          </a:path>
                        </a:pathLst>
                      </a:custGeom>
                      <a:grpFill/>
                      <a:ln w="4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286" name="Freeform 285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176" y="2383"/>
                        <a:ext cx="1322" cy="132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12" y="726"/>
                          </a:cxn>
                          <a:cxn ang="0">
                            <a:pos x="1322" y="630"/>
                          </a:cxn>
                          <a:cxn ang="0">
                            <a:pos x="1252" y="512"/>
                          </a:cxn>
                          <a:cxn ang="0">
                            <a:pos x="1234" y="376"/>
                          </a:cxn>
                          <a:cxn ang="0">
                            <a:pos x="1234" y="376"/>
                          </a:cxn>
                          <a:cxn ang="0">
                            <a:pos x="1234" y="376"/>
                          </a:cxn>
                          <a:cxn ang="0">
                            <a:pos x="1230" y="338"/>
                          </a:cxn>
                          <a:cxn ang="0">
                            <a:pos x="1120" y="292"/>
                          </a:cxn>
                          <a:cxn ang="0">
                            <a:pos x="852" y="304"/>
                          </a:cxn>
                          <a:cxn ang="0">
                            <a:pos x="644" y="236"/>
                          </a:cxn>
                          <a:cxn ang="0">
                            <a:pos x="632" y="0"/>
                          </a:cxn>
                          <a:cxn ang="0">
                            <a:pos x="362" y="10"/>
                          </a:cxn>
                          <a:cxn ang="0">
                            <a:pos x="370" y="572"/>
                          </a:cxn>
                          <a:cxn ang="0">
                            <a:pos x="0" y="562"/>
                          </a:cxn>
                          <a:cxn ang="0">
                            <a:pos x="0" y="600"/>
                          </a:cxn>
                          <a:cxn ang="0">
                            <a:pos x="174" y="756"/>
                          </a:cxn>
                          <a:cxn ang="0">
                            <a:pos x="212" y="878"/>
                          </a:cxn>
                          <a:cxn ang="0">
                            <a:pos x="372" y="958"/>
                          </a:cxn>
                          <a:cxn ang="0">
                            <a:pos x="442" y="850"/>
                          </a:cxn>
                          <a:cxn ang="0">
                            <a:pos x="562" y="864"/>
                          </a:cxn>
                          <a:cxn ang="0">
                            <a:pos x="770" y="1254"/>
                          </a:cxn>
                          <a:cxn ang="0">
                            <a:pos x="978" y="1322"/>
                          </a:cxn>
                          <a:cxn ang="0">
                            <a:pos x="1008" y="1268"/>
                          </a:cxn>
                          <a:cxn ang="0">
                            <a:pos x="968" y="1146"/>
                          </a:cxn>
                          <a:cxn ang="0">
                            <a:pos x="968" y="1014"/>
                          </a:cxn>
                          <a:cxn ang="0">
                            <a:pos x="1286" y="768"/>
                          </a:cxn>
                          <a:cxn ang="0">
                            <a:pos x="1300" y="772"/>
                          </a:cxn>
                          <a:cxn ang="0">
                            <a:pos x="1298" y="770"/>
                          </a:cxn>
                          <a:cxn ang="0">
                            <a:pos x="1312" y="726"/>
                          </a:cxn>
                        </a:cxnLst>
                        <a:rect l="0" t="0" r="r" b="b"/>
                        <a:pathLst>
                          <a:path w="1322" h="1322">
                            <a:moveTo>
                              <a:pt x="1312" y="726"/>
                            </a:moveTo>
                            <a:lnTo>
                              <a:pt x="1322" y="630"/>
                            </a:lnTo>
                            <a:lnTo>
                              <a:pt x="1252" y="512"/>
                            </a:lnTo>
                            <a:lnTo>
                              <a:pt x="1234" y="376"/>
                            </a:lnTo>
                            <a:lnTo>
                              <a:pt x="1234" y="376"/>
                            </a:lnTo>
                            <a:lnTo>
                              <a:pt x="1234" y="376"/>
                            </a:lnTo>
                            <a:lnTo>
                              <a:pt x="1230" y="338"/>
                            </a:lnTo>
                            <a:lnTo>
                              <a:pt x="1120" y="292"/>
                            </a:lnTo>
                            <a:lnTo>
                              <a:pt x="852" y="304"/>
                            </a:lnTo>
                            <a:lnTo>
                              <a:pt x="644" y="236"/>
                            </a:lnTo>
                            <a:lnTo>
                              <a:pt x="632" y="0"/>
                            </a:lnTo>
                            <a:lnTo>
                              <a:pt x="362" y="10"/>
                            </a:lnTo>
                            <a:lnTo>
                              <a:pt x="370" y="572"/>
                            </a:lnTo>
                            <a:lnTo>
                              <a:pt x="0" y="562"/>
                            </a:lnTo>
                            <a:lnTo>
                              <a:pt x="0" y="600"/>
                            </a:lnTo>
                            <a:lnTo>
                              <a:pt x="174" y="756"/>
                            </a:lnTo>
                            <a:lnTo>
                              <a:pt x="212" y="878"/>
                            </a:lnTo>
                            <a:lnTo>
                              <a:pt x="372" y="958"/>
                            </a:lnTo>
                            <a:lnTo>
                              <a:pt x="442" y="850"/>
                            </a:lnTo>
                            <a:lnTo>
                              <a:pt x="562" y="864"/>
                            </a:lnTo>
                            <a:lnTo>
                              <a:pt x="770" y="1254"/>
                            </a:lnTo>
                            <a:lnTo>
                              <a:pt x="978" y="1322"/>
                            </a:lnTo>
                            <a:lnTo>
                              <a:pt x="1008" y="1268"/>
                            </a:lnTo>
                            <a:lnTo>
                              <a:pt x="968" y="1146"/>
                            </a:lnTo>
                            <a:lnTo>
                              <a:pt x="968" y="1014"/>
                            </a:lnTo>
                            <a:lnTo>
                              <a:pt x="1286" y="768"/>
                            </a:lnTo>
                            <a:lnTo>
                              <a:pt x="1300" y="772"/>
                            </a:lnTo>
                            <a:lnTo>
                              <a:pt x="1298" y="770"/>
                            </a:lnTo>
                            <a:lnTo>
                              <a:pt x="1312" y="726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287" name="Freeform 285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342" y="2335"/>
                        <a:ext cx="450" cy="42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72" y="382"/>
                          </a:cxn>
                          <a:cxn ang="0">
                            <a:pos x="76" y="420"/>
                          </a:cxn>
                          <a:cxn ang="0">
                            <a:pos x="356" y="400"/>
                          </a:cxn>
                          <a:cxn ang="0">
                            <a:pos x="346" y="360"/>
                          </a:cxn>
                          <a:cxn ang="0">
                            <a:pos x="450" y="42"/>
                          </a:cxn>
                          <a:cxn ang="0">
                            <a:pos x="366" y="48"/>
                          </a:cxn>
                          <a:cxn ang="0">
                            <a:pos x="384" y="0"/>
                          </a:cxn>
                          <a:cxn ang="0">
                            <a:pos x="0" y="8"/>
                          </a:cxn>
                          <a:cxn ang="0">
                            <a:pos x="32" y="366"/>
                          </a:cxn>
                          <a:cxn ang="0">
                            <a:pos x="72" y="382"/>
                          </a:cxn>
                        </a:cxnLst>
                        <a:rect l="0" t="0" r="r" b="b"/>
                        <a:pathLst>
                          <a:path w="450" h="420">
                            <a:moveTo>
                              <a:pt x="72" y="382"/>
                            </a:moveTo>
                            <a:lnTo>
                              <a:pt x="76" y="420"/>
                            </a:lnTo>
                            <a:lnTo>
                              <a:pt x="356" y="400"/>
                            </a:lnTo>
                            <a:lnTo>
                              <a:pt x="346" y="360"/>
                            </a:lnTo>
                            <a:lnTo>
                              <a:pt x="450" y="42"/>
                            </a:lnTo>
                            <a:lnTo>
                              <a:pt x="366" y="48"/>
                            </a:lnTo>
                            <a:lnTo>
                              <a:pt x="384" y="0"/>
                            </a:lnTo>
                            <a:lnTo>
                              <a:pt x="0" y="8"/>
                            </a:lnTo>
                            <a:lnTo>
                              <a:pt x="32" y="366"/>
                            </a:lnTo>
                            <a:lnTo>
                              <a:pt x="72" y="38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288" name="Freeform 285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556" y="2289"/>
                        <a:ext cx="808" cy="40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28"/>
                          </a:cxn>
                          <a:cxn ang="0">
                            <a:pos x="2" y="96"/>
                          </a:cxn>
                          <a:cxn ang="0">
                            <a:pos x="256" y="88"/>
                          </a:cxn>
                          <a:cxn ang="0">
                            <a:pos x="270" y="326"/>
                          </a:cxn>
                          <a:cxn ang="0">
                            <a:pos x="472" y="394"/>
                          </a:cxn>
                          <a:cxn ang="0">
                            <a:pos x="742" y="380"/>
                          </a:cxn>
                          <a:cxn ang="0">
                            <a:pos x="808" y="408"/>
                          </a:cxn>
                          <a:cxn ang="0">
                            <a:pos x="774" y="0"/>
                          </a:cxn>
                          <a:cxn ang="0">
                            <a:pos x="0" y="28"/>
                          </a:cxn>
                        </a:cxnLst>
                        <a:rect l="0" t="0" r="r" b="b"/>
                        <a:pathLst>
                          <a:path w="808" h="408">
                            <a:moveTo>
                              <a:pt x="0" y="28"/>
                            </a:moveTo>
                            <a:lnTo>
                              <a:pt x="2" y="96"/>
                            </a:lnTo>
                            <a:lnTo>
                              <a:pt x="256" y="88"/>
                            </a:lnTo>
                            <a:lnTo>
                              <a:pt x="270" y="326"/>
                            </a:lnTo>
                            <a:lnTo>
                              <a:pt x="472" y="394"/>
                            </a:lnTo>
                            <a:lnTo>
                              <a:pt x="742" y="380"/>
                            </a:lnTo>
                            <a:lnTo>
                              <a:pt x="808" y="408"/>
                            </a:lnTo>
                            <a:lnTo>
                              <a:pt x="774" y="0"/>
                            </a:lnTo>
                            <a:lnTo>
                              <a:pt x="0" y="28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289" name="Freeform 286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500" y="1631"/>
                        <a:ext cx="500" cy="66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588"/>
                          </a:cxn>
                          <a:cxn ang="0">
                            <a:pos x="452" y="668"/>
                          </a:cxn>
                          <a:cxn ang="0">
                            <a:pos x="500" y="202"/>
                          </a:cxn>
                          <a:cxn ang="0">
                            <a:pos x="312" y="176"/>
                          </a:cxn>
                          <a:cxn ang="0">
                            <a:pos x="336" y="54"/>
                          </a:cxn>
                          <a:cxn ang="0">
                            <a:pos x="76" y="0"/>
                          </a:cxn>
                          <a:cxn ang="0">
                            <a:pos x="0" y="588"/>
                          </a:cxn>
                        </a:cxnLst>
                        <a:rect l="0" t="0" r="r" b="b"/>
                        <a:pathLst>
                          <a:path w="500" h="668">
                            <a:moveTo>
                              <a:pt x="0" y="588"/>
                            </a:moveTo>
                            <a:lnTo>
                              <a:pt x="452" y="668"/>
                            </a:lnTo>
                            <a:lnTo>
                              <a:pt x="500" y="202"/>
                            </a:lnTo>
                            <a:lnTo>
                              <a:pt x="312" y="176"/>
                            </a:lnTo>
                            <a:lnTo>
                              <a:pt x="336" y="54"/>
                            </a:lnTo>
                            <a:lnTo>
                              <a:pt x="76" y="0"/>
                            </a:lnTo>
                            <a:lnTo>
                              <a:pt x="0" y="588"/>
                            </a:lnTo>
                            <a:close/>
                          </a:path>
                        </a:pathLst>
                      </a:custGeom>
                      <a:grpFill/>
                      <a:ln w="4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290" name="Freeform 286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546" y="929"/>
                        <a:ext cx="532" cy="25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30" y="214"/>
                          </a:cxn>
                          <a:cxn ang="0">
                            <a:pos x="236" y="252"/>
                          </a:cxn>
                          <a:cxn ang="0">
                            <a:pos x="262" y="252"/>
                          </a:cxn>
                          <a:cxn ang="0">
                            <a:pos x="284" y="200"/>
                          </a:cxn>
                          <a:cxn ang="0">
                            <a:pos x="362" y="160"/>
                          </a:cxn>
                          <a:cxn ang="0">
                            <a:pos x="444" y="122"/>
                          </a:cxn>
                          <a:cxn ang="0">
                            <a:pos x="532" y="122"/>
                          </a:cxn>
                          <a:cxn ang="0">
                            <a:pos x="444" y="14"/>
                          </a:cxn>
                          <a:cxn ang="0">
                            <a:pos x="306" y="96"/>
                          </a:cxn>
                          <a:cxn ang="0">
                            <a:pos x="244" y="106"/>
                          </a:cxn>
                          <a:cxn ang="0">
                            <a:pos x="206" y="70"/>
                          </a:cxn>
                          <a:cxn ang="0">
                            <a:pos x="154" y="80"/>
                          </a:cxn>
                          <a:cxn ang="0">
                            <a:pos x="174" y="0"/>
                          </a:cxn>
                          <a:cxn ang="0">
                            <a:pos x="4" y="134"/>
                          </a:cxn>
                          <a:cxn ang="0">
                            <a:pos x="0" y="134"/>
                          </a:cxn>
                          <a:cxn ang="0">
                            <a:pos x="18" y="186"/>
                          </a:cxn>
                          <a:cxn ang="0">
                            <a:pos x="230" y="214"/>
                          </a:cxn>
                        </a:cxnLst>
                        <a:rect l="0" t="0" r="r" b="b"/>
                        <a:pathLst>
                          <a:path w="532" h="252">
                            <a:moveTo>
                              <a:pt x="230" y="214"/>
                            </a:moveTo>
                            <a:lnTo>
                              <a:pt x="236" y="252"/>
                            </a:lnTo>
                            <a:lnTo>
                              <a:pt x="262" y="252"/>
                            </a:lnTo>
                            <a:lnTo>
                              <a:pt x="284" y="200"/>
                            </a:lnTo>
                            <a:lnTo>
                              <a:pt x="362" y="160"/>
                            </a:lnTo>
                            <a:lnTo>
                              <a:pt x="444" y="122"/>
                            </a:lnTo>
                            <a:lnTo>
                              <a:pt x="532" y="122"/>
                            </a:lnTo>
                            <a:lnTo>
                              <a:pt x="444" y="14"/>
                            </a:lnTo>
                            <a:lnTo>
                              <a:pt x="306" y="96"/>
                            </a:lnTo>
                            <a:lnTo>
                              <a:pt x="244" y="106"/>
                            </a:lnTo>
                            <a:lnTo>
                              <a:pt x="206" y="70"/>
                            </a:lnTo>
                            <a:lnTo>
                              <a:pt x="154" y="80"/>
                            </a:lnTo>
                            <a:lnTo>
                              <a:pt x="174" y="0"/>
                            </a:lnTo>
                            <a:lnTo>
                              <a:pt x="4" y="134"/>
                            </a:lnTo>
                            <a:lnTo>
                              <a:pt x="0" y="134"/>
                            </a:lnTo>
                            <a:lnTo>
                              <a:pt x="18" y="186"/>
                            </a:lnTo>
                            <a:lnTo>
                              <a:pt x="230" y="214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291" name="Freeform 286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958" y="1833"/>
                        <a:ext cx="676" cy="47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70" y="118"/>
                          </a:cxn>
                          <a:cxn ang="0">
                            <a:pos x="662" y="26"/>
                          </a:cxn>
                          <a:cxn ang="0">
                            <a:pos x="50" y="0"/>
                          </a:cxn>
                          <a:cxn ang="0">
                            <a:pos x="0" y="466"/>
                          </a:cxn>
                          <a:cxn ang="0">
                            <a:pos x="594" y="476"/>
                          </a:cxn>
                          <a:cxn ang="0">
                            <a:pos x="676" y="474"/>
                          </a:cxn>
                          <a:cxn ang="0">
                            <a:pos x="668" y="118"/>
                          </a:cxn>
                          <a:cxn ang="0">
                            <a:pos x="670" y="118"/>
                          </a:cxn>
                        </a:cxnLst>
                        <a:rect l="0" t="0" r="r" b="b"/>
                        <a:pathLst>
                          <a:path w="676" h="476">
                            <a:moveTo>
                              <a:pt x="670" y="118"/>
                            </a:moveTo>
                            <a:lnTo>
                              <a:pt x="662" y="26"/>
                            </a:lnTo>
                            <a:lnTo>
                              <a:pt x="50" y="0"/>
                            </a:lnTo>
                            <a:lnTo>
                              <a:pt x="0" y="466"/>
                            </a:lnTo>
                            <a:lnTo>
                              <a:pt x="594" y="476"/>
                            </a:lnTo>
                            <a:lnTo>
                              <a:pt x="676" y="474"/>
                            </a:lnTo>
                            <a:lnTo>
                              <a:pt x="668" y="118"/>
                            </a:lnTo>
                            <a:lnTo>
                              <a:pt x="670" y="118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292" name="Freeform 286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698" y="1433"/>
                        <a:ext cx="742" cy="135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94" y="1314"/>
                          </a:cxn>
                          <a:cxn ang="0">
                            <a:pos x="682" y="1260"/>
                          </a:cxn>
                          <a:cxn ang="0">
                            <a:pos x="732" y="1150"/>
                          </a:cxn>
                          <a:cxn ang="0">
                            <a:pos x="742" y="1140"/>
                          </a:cxn>
                          <a:cxn ang="0">
                            <a:pos x="712" y="1044"/>
                          </a:cxn>
                          <a:cxn ang="0">
                            <a:pos x="324" y="482"/>
                          </a:cxn>
                          <a:cxn ang="0">
                            <a:pos x="334" y="454"/>
                          </a:cxn>
                          <a:cxn ang="0">
                            <a:pos x="324" y="426"/>
                          </a:cxn>
                          <a:cxn ang="0">
                            <a:pos x="402" y="98"/>
                          </a:cxn>
                          <a:cxn ang="0">
                            <a:pos x="70" y="8"/>
                          </a:cxn>
                          <a:cxn ang="0">
                            <a:pos x="68" y="0"/>
                          </a:cxn>
                          <a:cxn ang="0">
                            <a:pos x="70" y="34"/>
                          </a:cxn>
                          <a:cxn ang="0">
                            <a:pos x="0" y="156"/>
                          </a:cxn>
                          <a:cxn ang="0">
                            <a:pos x="42" y="278"/>
                          </a:cxn>
                          <a:cxn ang="0">
                            <a:pos x="32" y="384"/>
                          </a:cxn>
                          <a:cxn ang="0">
                            <a:pos x="102" y="534"/>
                          </a:cxn>
                          <a:cxn ang="0">
                            <a:pos x="102" y="614"/>
                          </a:cxn>
                          <a:cxn ang="0">
                            <a:pos x="122" y="682"/>
                          </a:cxn>
                          <a:cxn ang="0">
                            <a:pos x="90" y="734"/>
                          </a:cxn>
                          <a:cxn ang="0">
                            <a:pos x="190" y="870"/>
                          </a:cxn>
                          <a:cxn ang="0">
                            <a:pos x="190" y="1006"/>
                          </a:cxn>
                          <a:cxn ang="0">
                            <a:pos x="360" y="1114"/>
                          </a:cxn>
                          <a:cxn ang="0">
                            <a:pos x="360" y="1178"/>
                          </a:cxn>
                          <a:cxn ang="0">
                            <a:pos x="450" y="1236"/>
                          </a:cxn>
                          <a:cxn ang="0">
                            <a:pos x="450" y="1342"/>
                          </a:cxn>
                          <a:cxn ang="0">
                            <a:pos x="668" y="1354"/>
                          </a:cxn>
                          <a:cxn ang="0">
                            <a:pos x="672" y="1358"/>
                          </a:cxn>
                          <a:cxn ang="0">
                            <a:pos x="668" y="1354"/>
                          </a:cxn>
                          <a:cxn ang="0">
                            <a:pos x="694" y="1314"/>
                          </a:cxn>
                        </a:cxnLst>
                        <a:rect l="0" t="0" r="r" b="b"/>
                        <a:pathLst>
                          <a:path w="742" h="1358">
                            <a:moveTo>
                              <a:pt x="694" y="1314"/>
                            </a:moveTo>
                            <a:lnTo>
                              <a:pt x="682" y="1260"/>
                            </a:lnTo>
                            <a:lnTo>
                              <a:pt x="732" y="1150"/>
                            </a:lnTo>
                            <a:lnTo>
                              <a:pt x="742" y="1140"/>
                            </a:lnTo>
                            <a:lnTo>
                              <a:pt x="712" y="1044"/>
                            </a:lnTo>
                            <a:lnTo>
                              <a:pt x="324" y="482"/>
                            </a:lnTo>
                            <a:lnTo>
                              <a:pt x="334" y="454"/>
                            </a:lnTo>
                            <a:lnTo>
                              <a:pt x="324" y="426"/>
                            </a:lnTo>
                            <a:lnTo>
                              <a:pt x="402" y="98"/>
                            </a:lnTo>
                            <a:lnTo>
                              <a:pt x="70" y="8"/>
                            </a:lnTo>
                            <a:lnTo>
                              <a:pt x="68" y="0"/>
                            </a:lnTo>
                            <a:lnTo>
                              <a:pt x="70" y="34"/>
                            </a:lnTo>
                            <a:lnTo>
                              <a:pt x="0" y="156"/>
                            </a:lnTo>
                            <a:lnTo>
                              <a:pt x="42" y="278"/>
                            </a:lnTo>
                            <a:lnTo>
                              <a:pt x="32" y="384"/>
                            </a:lnTo>
                            <a:lnTo>
                              <a:pt x="102" y="534"/>
                            </a:lnTo>
                            <a:lnTo>
                              <a:pt x="102" y="614"/>
                            </a:lnTo>
                            <a:lnTo>
                              <a:pt x="122" y="682"/>
                            </a:lnTo>
                            <a:lnTo>
                              <a:pt x="90" y="734"/>
                            </a:lnTo>
                            <a:lnTo>
                              <a:pt x="190" y="870"/>
                            </a:lnTo>
                            <a:lnTo>
                              <a:pt x="190" y="1006"/>
                            </a:lnTo>
                            <a:lnTo>
                              <a:pt x="360" y="1114"/>
                            </a:lnTo>
                            <a:lnTo>
                              <a:pt x="360" y="1178"/>
                            </a:lnTo>
                            <a:lnTo>
                              <a:pt x="450" y="1236"/>
                            </a:lnTo>
                            <a:lnTo>
                              <a:pt x="450" y="1342"/>
                            </a:lnTo>
                            <a:lnTo>
                              <a:pt x="668" y="1354"/>
                            </a:lnTo>
                            <a:lnTo>
                              <a:pt x="672" y="1358"/>
                            </a:lnTo>
                            <a:lnTo>
                              <a:pt x="668" y="1354"/>
                            </a:lnTo>
                            <a:lnTo>
                              <a:pt x="694" y="1314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293" name="Freeform 286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816" y="1295"/>
                        <a:ext cx="656" cy="55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6" y="388"/>
                          </a:cxn>
                          <a:cxn ang="0">
                            <a:pos x="28" y="388"/>
                          </a:cxn>
                          <a:cxn ang="0">
                            <a:pos x="0" y="508"/>
                          </a:cxn>
                          <a:cxn ang="0">
                            <a:pos x="192" y="536"/>
                          </a:cxn>
                          <a:cxn ang="0">
                            <a:pos x="650" y="550"/>
                          </a:cxn>
                          <a:cxn ang="0">
                            <a:pos x="656" y="40"/>
                          </a:cxn>
                          <a:cxn ang="0">
                            <a:pos x="64" y="0"/>
                          </a:cxn>
                          <a:cxn ang="0">
                            <a:pos x="26" y="388"/>
                          </a:cxn>
                        </a:cxnLst>
                        <a:rect l="0" t="0" r="r" b="b"/>
                        <a:pathLst>
                          <a:path w="656" h="550">
                            <a:moveTo>
                              <a:pt x="26" y="388"/>
                            </a:moveTo>
                            <a:lnTo>
                              <a:pt x="28" y="388"/>
                            </a:lnTo>
                            <a:lnTo>
                              <a:pt x="0" y="508"/>
                            </a:lnTo>
                            <a:lnTo>
                              <a:pt x="192" y="536"/>
                            </a:lnTo>
                            <a:lnTo>
                              <a:pt x="650" y="550"/>
                            </a:lnTo>
                            <a:lnTo>
                              <a:pt x="656" y="40"/>
                            </a:lnTo>
                            <a:lnTo>
                              <a:pt x="64" y="0"/>
                            </a:lnTo>
                            <a:lnTo>
                              <a:pt x="26" y="388"/>
                            </a:lnTo>
                            <a:close/>
                          </a:path>
                        </a:pathLst>
                      </a:custGeom>
                      <a:grpFill/>
                      <a:ln w="4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294" name="Freeform 286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766" y="2147"/>
                        <a:ext cx="762" cy="32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06" y="304"/>
                          </a:cxn>
                          <a:cxn ang="0">
                            <a:pos x="554" y="246"/>
                          </a:cxn>
                          <a:cxn ang="0">
                            <a:pos x="580" y="154"/>
                          </a:cxn>
                          <a:cxn ang="0">
                            <a:pos x="752" y="30"/>
                          </a:cxn>
                          <a:cxn ang="0">
                            <a:pos x="762" y="0"/>
                          </a:cxn>
                          <a:cxn ang="0">
                            <a:pos x="762" y="0"/>
                          </a:cxn>
                          <a:cxn ang="0">
                            <a:pos x="332" y="88"/>
                          </a:cxn>
                          <a:cxn ang="0">
                            <a:pos x="54" y="134"/>
                          </a:cxn>
                          <a:cxn ang="0">
                            <a:pos x="32" y="134"/>
                          </a:cxn>
                          <a:cxn ang="0">
                            <a:pos x="32" y="230"/>
                          </a:cxn>
                          <a:cxn ang="0">
                            <a:pos x="30" y="230"/>
                          </a:cxn>
                          <a:cxn ang="0">
                            <a:pos x="0" y="324"/>
                          </a:cxn>
                          <a:cxn ang="0">
                            <a:pos x="206" y="304"/>
                          </a:cxn>
                        </a:cxnLst>
                        <a:rect l="0" t="0" r="r" b="b"/>
                        <a:pathLst>
                          <a:path w="762" h="324">
                            <a:moveTo>
                              <a:pt x="206" y="304"/>
                            </a:moveTo>
                            <a:lnTo>
                              <a:pt x="554" y="246"/>
                            </a:lnTo>
                            <a:lnTo>
                              <a:pt x="580" y="154"/>
                            </a:lnTo>
                            <a:lnTo>
                              <a:pt x="752" y="30"/>
                            </a:lnTo>
                            <a:lnTo>
                              <a:pt x="762" y="0"/>
                            </a:lnTo>
                            <a:lnTo>
                              <a:pt x="762" y="0"/>
                            </a:lnTo>
                            <a:lnTo>
                              <a:pt x="332" y="88"/>
                            </a:lnTo>
                            <a:lnTo>
                              <a:pt x="54" y="134"/>
                            </a:lnTo>
                            <a:lnTo>
                              <a:pt x="32" y="134"/>
                            </a:lnTo>
                            <a:lnTo>
                              <a:pt x="32" y="230"/>
                            </a:lnTo>
                            <a:lnTo>
                              <a:pt x="30" y="230"/>
                            </a:lnTo>
                            <a:lnTo>
                              <a:pt x="0" y="324"/>
                            </a:lnTo>
                            <a:lnTo>
                              <a:pt x="206" y="304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295" name="Freeform 286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324" y="1975"/>
                        <a:ext cx="788" cy="4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96" y="202"/>
                          </a:cxn>
                          <a:cxn ang="0">
                            <a:pos x="26" y="326"/>
                          </a:cxn>
                          <a:cxn ang="0">
                            <a:pos x="0" y="418"/>
                          </a:cxn>
                          <a:cxn ang="0">
                            <a:pos x="62" y="408"/>
                          </a:cxn>
                          <a:cxn ang="0">
                            <a:pos x="312" y="310"/>
                          </a:cxn>
                          <a:cxn ang="0">
                            <a:pos x="344" y="344"/>
                          </a:cxn>
                          <a:cxn ang="0">
                            <a:pos x="424" y="326"/>
                          </a:cxn>
                          <a:cxn ang="0">
                            <a:pos x="558" y="414"/>
                          </a:cxn>
                          <a:cxn ang="0">
                            <a:pos x="560" y="408"/>
                          </a:cxn>
                          <a:cxn ang="0">
                            <a:pos x="628" y="368"/>
                          </a:cxn>
                          <a:cxn ang="0">
                            <a:pos x="628" y="328"/>
                          </a:cxn>
                          <a:cxn ang="0">
                            <a:pos x="678" y="248"/>
                          </a:cxn>
                          <a:cxn ang="0">
                            <a:pos x="738" y="248"/>
                          </a:cxn>
                          <a:cxn ang="0">
                            <a:pos x="788" y="128"/>
                          </a:cxn>
                          <a:cxn ang="0">
                            <a:pos x="788" y="46"/>
                          </a:cxn>
                          <a:cxn ang="0">
                            <a:pos x="754" y="0"/>
                          </a:cxn>
                          <a:cxn ang="0">
                            <a:pos x="208" y="170"/>
                          </a:cxn>
                          <a:cxn ang="0">
                            <a:pos x="196" y="202"/>
                          </a:cxn>
                        </a:cxnLst>
                        <a:rect l="0" t="0" r="r" b="b"/>
                        <a:pathLst>
                          <a:path w="788" h="418">
                            <a:moveTo>
                              <a:pt x="196" y="202"/>
                            </a:moveTo>
                            <a:lnTo>
                              <a:pt x="26" y="326"/>
                            </a:lnTo>
                            <a:lnTo>
                              <a:pt x="0" y="418"/>
                            </a:lnTo>
                            <a:lnTo>
                              <a:pt x="62" y="408"/>
                            </a:lnTo>
                            <a:lnTo>
                              <a:pt x="312" y="310"/>
                            </a:lnTo>
                            <a:lnTo>
                              <a:pt x="344" y="344"/>
                            </a:lnTo>
                            <a:lnTo>
                              <a:pt x="424" y="326"/>
                            </a:lnTo>
                            <a:lnTo>
                              <a:pt x="558" y="414"/>
                            </a:lnTo>
                            <a:lnTo>
                              <a:pt x="560" y="408"/>
                            </a:lnTo>
                            <a:lnTo>
                              <a:pt x="628" y="368"/>
                            </a:lnTo>
                            <a:lnTo>
                              <a:pt x="628" y="328"/>
                            </a:lnTo>
                            <a:lnTo>
                              <a:pt x="678" y="248"/>
                            </a:lnTo>
                            <a:lnTo>
                              <a:pt x="738" y="248"/>
                            </a:lnTo>
                            <a:lnTo>
                              <a:pt x="788" y="128"/>
                            </a:lnTo>
                            <a:lnTo>
                              <a:pt x="788" y="46"/>
                            </a:lnTo>
                            <a:lnTo>
                              <a:pt x="754" y="0"/>
                            </a:lnTo>
                            <a:lnTo>
                              <a:pt x="208" y="170"/>
                            </a:lnTo>
                            <a:lnTo>
                              <a:pt x="196" y="20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296" name="Freeform 286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106" y="1349"/>
                        <a:ext cx="110" cy="7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4" y="38"/>
                          </a:cxn>
                          <a:cxn ang="0">
                            <a:pos x="0" y="76"/>
                          </a:cxn>
                          <a:cxn ang="0">
                            <a:pos x="46" y="52"/>
                          </a:cxn>
                          <a:cxn ang="0">
                            <a:pos x="106" y="12"/>
                          </a:cxn>
                          <a:cxn ang="0">
                            <a:pos x="110" y="0"/>
                          </a:cxn>
                          <a:cxn ang="0">
                            <a:pos x="98" y="0"/>
                          </a:cxn>
                          <a:cxn ang="0">
                            <a:pos x="14" y="38"/>
                          </a:cxn>
                        </a:cxnLst>
                        <a:rect l="0" t="0" r="r" b="b"/>
                        <a:pathLst>
                          <a:path w="110" h="76">
                            <a:moveTo>
                              <a:pt x="14" y="38"/>
                            </a:moveTo>
                            <a:lnTo>
                              <a:pt x="0" y="76"/>
                            </a:lnTo>
                            <a:lnTo>
                              <a:pt x="46" y="52"/>
                            </a:lnTo>
                            <a:lnTo>
                              <a:pt x="106" y="12"/>
                            </a:lnTo>
                            <a:lnTo>
                              <a:pt x="110" y="0"/>
                            </a:lnTo>
                            <a:lnTo>
                              <a:pt x="98" y="0"/>
                            </a:lnTo>
                            <a:lnTo>
                              <a:pt x="14" y="38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297" name="Freeform 286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628" y="1945"/>
                        <a:ext cx="700" cy="36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26" y="62"/>
                          </a:cxn>
                          <a:cxn ang="0">
                            <a:pos x="642" y="0"/>
                          </a:cxn>
                          <a:cxn ang="0">
                            <a:pos x="606" y="0"/>
                          </a:cxn>
                          <a:cxn ang="0">
                            <a:pos x="608" y="0"/>
                          </a:cxn>
                          <a:cxn ang="0">
                            <a:pos x="0" y="8"/>
                          </a:cxn>
                          <a:cxn ang="0">
                            <a:pos x="10" y="362"/>
                          </a:cxn>
                          <a:cxn ang="0">
                            <a:pos x="700" y="338"/>
                          </a:cxn>
                          <a:cxn ang="0">
                            <a:pos x="680" y="90"/>
                          </a:cxn>
                          <a:cxn ang="0">
                            <a:pos x="626" y="62"/>
                          </a:cxn>
                        </a:cxnLst>
                        <a:rect l="0" t="0" r="r" b="b"/>
                        <a:pathLst>
                          <a:path w="700" h="362">
                            <a:moveTo>
                              <a:pt x="626" y="62"/>
                            </a:moveTo>
                            <a:lnTo>
                              <a:pt x="642" y="0"/>
                            </a:lnTo>
                            <a:lnTo>
                              <a:pt x="606" y="0"/>
                            </a:lnTo>
                            <a:lnTo>
                              <a:pt x="608" y="0"/>
                            </a:lnTo>
                            <a:lnTo>
                              <a:pt x="0" y="8"/>
                            </a:lnTo>
                            <a:lnTo>
                              <a:pt x="10" y="362"/>
                            </a:lnTo>
                            <a:lnTo>
                              <a:pt x="700" y="338"/>
                            </a:lnTo>
                            <a:lnTo>
                              <a:pt x="680" y="90"/>
                            </a:lnTo>
                            <a:lnTo>
                              <a:pt x="626" y="6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298" name="Freeform 286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08" y="1089"/>
                        <a:ext cx="390" cy="51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50" y="464"/>
                          </a:cxn>
                          <a:cxn ang="0">
                            <a:pos x="338" y="460"/>
                          </a:cxn>
                          <a:cxn ang="0">
                            <a:pos x="390" y="284"/>
                          </a:cxn>
                          <a:cxn ang="0">
                            <a:pos x="320" y="164"/>
                          </a:cxn>
                          <a:cxn ang="0">
                            <a:pos x="280" y="190"/>
                          </a:cxn>
                          <a:cxn ang="0">
                            <a:pos x="250" y="14"/>
                          </a:cxn>
                          <a:cxn ang="0">
                            <a:pos x="100" y="0"/>
                          </a:cxn>
                          <a:cxn ang="0">
                            <a:pos x="100" y="28"/>
                          </a:cxn>
                          <a:cxn ang="0">
                            <a:pos x="22" y="124"/>
                          </a:cxn>
                          <a:cxn ang="0">
                            <a:pos x="0" y="232"/>
                          </a:cxn>
                          <a:cxn ang="0">
                            <a:pos x="12" y="272"/>
                          </a:cxn>
                          <a:cxn ang="0">
                            <a:pos x="50" y="378"/>
                          </a:cxn>
                          <a:cxn ang="0">
                            <a:pos x="50" y="486"/>
                          </a:cxn>
                          <a:cxn ang="0">
                            <a:pos x="24" y="510"/>
                          </a:cxn>
                          <a:cxn ang="0">
                            <a:pos x="212" y="506"/>
                          </a:cxn>
                          <a:cxn ang="0">
                            <a:pos x="350" y="464"/>
                          </a:cxn>
                        </a:cxnLst>
                        <a:rect l="0" t="0" r="r" b="b"/>
                        <a:pathLst>
                          <a:path w="390" h="510">
                            <a:moveTo>
                              <a:pt x="350" y="464"/>
                            </a:moveTo>
                            <a:lnTo>
                              <a:pt x="338" y="460"/>
                            </a:lnTo>
                            <a:lnTo>
                              <a:pt x="390" y="284"/>
                            </a:lnTo>
                            <a:lnTo>
                              <a:pt x="320" y="164"/>
                            </a:lnTo>
                            <a:lnTo>
                              <a:pt x="280" y="190"/>
                            </a:lnTo>
                            <a:lnTo>
                              <a:pt x="250" y="14"/>
                            </a:lnTo>
                            <a:lnTo>
                              <a:pt x="100" y="0"/>
                            </a:lnTo>
                            <a:lnTo>
                              <a:pt x="100" y="28"/>
                            </a:lnTo>
                            <a:lnTo>
                              <a:pt x="22" y="124"/>
                            </a:lnTo>
                            <a:lnTo>
                              <a:pt x="0" y="232"/>
                            </a:lnTo>
                            <a:lnTo>
                              <a:pt x="12" y="272"/>
                            </a:lnTo>
                            <a:lnTo>
                              <a:pt x="50" y="378"/>
                            </a:lnTo>
                            <a:lnTo>
                              <a:pt x="50" y="486"/>
                            </a:lnTo>
                            <a:lnTo>
                              <a:pt x="24" y="510"/>
                            </a:lnTo>
                            <a:lnTo>
                              <a:pt x="212" y="506"/>
                            </a:lnTo>
                            <a:lnTo>
                              <a:pt x="350" y="464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299" name="Freeform 287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028" y="1531"/>
                        <a:ext cx="540" cy="94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68" y="688"/>
                          </a:cxn>
                          <a:cxn ang="0">
                            <a:pos x="540" y="98"/>
                          </a:cxn>
                          <a:cxn ang="0">
                            <a:pos x="302" y="50"/>
                          </a:cxn>
                          <a:cxn ang="0">
                            <a:pos x="302" y="46"/>
                          </a:cxn>
                          <a:cxn ang="0">
                            <a:pos x="76" y="0"/>
                          </a:cxn>
                          <a:cxn ang="0">
                            <a:pos x="0" y="328"/>
                          </a:cxn>
                          <a:cxn ang="0">
                            <a:pos x="10" y="356"/>
                          </a:cxn>
                          <a:cxn ang="0">
                            <a:pos x="0" y="384"/>
                          </a:cxn>
                          <a:cxn ang="0">
                            <a:pos x="384" y="942"/>
                          </a:cxn>
                          <a:cxn ang="0">
                            <a:pos x="414" y="794"/>
                          </a:cxn>
                          <a:cxn ang="0">
                            <a:pos x="454" y="806"/>
                          </a:cxn>
                          <a:cxn ang="0">
                            <a:pos x="468" y="688"/>
                          </a:cxn>
                          <a:cxn ang="0">
                            <a:pos x="468" y="688"/>
                          </a:cxn>
                          <a:cxn ang="0">
                            <a:pos x="468" y="688"/>
                          </a:cxn>
                        </a:cxnLst>
                        <a:rect l="0" t="0" r="r" b="b"/>
                        <a:pathLst>
                          <a:path w="540" h="942">
                            <a:moveTo>
                              <a:pt x="468" y="688"/>
                            </a:moveTo>
                            <a:lnTo>
                              <a:pt x="540" y="98"/>
                            </a:lnTo>
                            <a:lnTo>
                              <a:pt x="302" y="50"/>
                            </a:lnTo>
                            <a:lnTo>
                              <a:pt x="302" y="46"/>
                            </a:lnTo>
                            <a:lnTo>
                              <a:pt x="76" y="0"/>
                            </a:lnTo>
                            <a:lnTo>
                              <a:pt x="0" y="328"/>
                            </a:lnTo>
                            <a:lnTo>
                              <a:pt x="10" y="356"/>
                            </a:lnTo>
                            <a:lnTo>
                              <a:pt x="0" y="384"/>
                            </a:lnTo>
                            <a:lnTo>
                              <a:pt x="384" y="942"/>
                            </a:lnTo>
                            <a:lnTo>
                              <a:pt x="414" y="794"/>
                            </a:lnTo>
                            <a:lnTo>
                              <a:pt x="454" y="806"/>
                            </a:lnTo>
                            <a:lnTo>
                              <a:pt x="468" y="688"/>
                            </a:lnTo>
                            <a:lnTo>
                              <a:pt x="468" y="688"/>
                            </a:lnTo>
                            <a:lnTo>
                              <a:pt x="468" y="688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00" name="Freeform 287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194" y="1185"/>
                        <a:ext cx="86" cy="15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18"/>
                          </a:cxn>
                          <a:cxn ang="0">
                            <a:pos x="26" y="156"/>
                          </a:cxn>
                          <a:cxn ang="0">
                            <a:pos x="48" y="108"/>
                          </a:cxn>
                          <a:cxn ang="0">
                            <a:pos x="86" y="40"/>
                          </a:cxn>
                          <a:cxn ang="0">
                            <a:pos x="50" y="0"/>
                          </a:cxn>
                          <a:cxn ang="0">
                            <a:pos x="0" y="18"/>
                          </a:cxn>
                        </a:cxnLst>
                        <a:rect l="0" t="0" r="r" b="b"/>
                        <a:pathLst>
                          <a:path w="86" h="156">
                            <a:moveTo>
                              <a:pt x="0" y="18"/>
                            </a:moveTo>
                            <a:lnTo>
                              <a:pt x="26" y="156"/>
                            </a:lnTo>
                            <a:lnTo>
                              <a:pt x="48" y="108"/>
                            </a:lnTo>
                            <a:lnTo>
                              <a:pt x="86" y="40"/>
                            </a:lnTo>
                            <a:lnTo>
                              <a:pt x="50" y="0"/>
                            </a:lnTo>
                            <a:lnTo>
                              <a:pt x="0" y="18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01" name="Freeform 287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366" y="1699"/>
                        <a:ext cx="710" cy="47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92" y="106"/>
                          </a:cxn>
                          <a:cxn ang="0">
                            <a:pos x="502" y="26"/>
                          </a:cxn>
                          <a:cxn ang="0">
                            <a:pos x="442" y="0"/>
                          </a:cxn>
                          <a:cxn ang="0">
                            <a:pos x="424" y="26"/>
                          </a:cxn>
                          <a:cxn ang="0">
                            <a:pos x="386" y="26"/>
                          </a:cxn>
                          <a:cxn ang="0">
                            <a:pos x="344" y="84"/>
                          </a:cxn>
                          <a:cxn ang="0">
                            <a:pos x="314" y="158"/>
                          </a:cxn>
                          <a:cxn ang="0">
                            <a:pos x="286" y="132"/>
                          </a:cxn>
                          <a:cxn ang="0">
                            <a:pos x="256" y="296"/>
                          </a:cxn>
                          <a:cxn ang="0">
                            <a:pos x="184" y="340"/>
                          </a:cxn>
                          <a:cxn ang="0">
                            <a:pos x="112" y="306"/>
                          </a:cxn>
                          <a:cxn ang="0">
                            <a:pos x="60" y="402"/>
                          </a:cxn>
                          <a:cxn ang="0">
                            <a:pos x="0" y="474"/>
                          </a:cxn>
                          <a:cxn ang="0">
                            <a:pos x="164" y="444"/>
                          </a:cxn>
                          <a:cxn ang="0">
                            <a:pos x="710" y="272"/>
                          </a:cxn>
                          <a:cxn ang="0">
                            <a:pos x="666" y="214"/>
                          </a:cxn>
                          <a:cxn ang="0">
                            <a:pos x="698" y="96"/>
                          </a:cxn>
                          <a:cxn ang="0">
                            <a:pos x="614" y="116"/>
                          </a:cxn>
                          <a:cxn ang="0">
                            <a:pos x="492" y="106"/>
                          </a:cxn>
                        </a:cxnLst>
                        <a:rect l="0" t="0" r="r" b="b"/>
                        <a:pathLst>
                          <a:path w="710" h="474">
                            <a:moveTo>
                              <a:pt x="492" y="106"/>
                            </a:moveTo>
                            <a:lnTo>
                              <a:pt x="502" y="26"/>
                            </a:lnTo>
                            <a:lnTo>
                              <a:pt x="442" y="0"/>
                            </a:lnTo>
                            <a:lnTo>
                              <a:pt x="424" y="26"/>
                            </a:lnTo>
                            <a:lnTo>
                              <a:pt x="386" y="26"/>
                            </a:lnTo>
                            <a:lnTo>
                              <a:pt x="344" y="84"/>
                            </a:lnTo>
                            <a:lnTo>
                              <a:pt x="314" y="158"/>
                            </a:lnTo>
                            <a:lnTo>
                              <a:pt x="286" y="132"/>
                            </a:lnTo>
                            <a:lnTo>
                              <a:pt x="256" y="296"/>
                            </a:lnTo>
                            <a:lnTo>
                              <a:pt x="184" y="340"/>
                            </a:lnTo>
                            <a:lnTo>
                              <a:pt x="112" y="306"/>
                            </a:lnTo>
                            <a:lnTo>
                              <a:pt x="60" y="402"/>
                            </a:lnTo>
                            <a:lnTo>
                              <a:pt x="0" y="474"/>
                            </a:lnTo>
                            <a:lnTo>
                              <a:pt x="164" y="444"/>
                            </a:lnTo>
                            <a:lnTo>
                              <a:pt x="710" y="272"/>
                            </a:lnTo>
                            <a:lnTo>
                              <a:pt x="666" y="214"/>
                            </a:lnTo>
                            <a:lnTo>
                              <a:pt x="698" y="96"/>
                            </a:lnTo>
                            <a:lnTo>
                              <a:pt x="614" y="116"/>
                            </a:lnTo>
                            <a:lnTo>
                              <a:pt x="492" y="106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02" name="Freeform 287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30" y="1591"/>
                        <a:ext cx="442" cy="22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16" y="0"/>
                          </a:cxn>
                          <a:cxn ang="0">
                            <a:pos x="0" y="108"/>
                          </a:cxn>
                          <a:cxn ang="0">
                            <a:pos x="24" y="150"/>
                          </a:cxn>
                          <a:cxn ang="0">
                            <a:pos x="126" y="94"/>
                          </a:cxn>
                          <a:cxn ang="0">
                            <a:pos x="178" y="106"/>
                          </a:cxn>
                          <a:cxn ang="0">
                            <a:pos x="178" y="104"/>
                          </a:cxn>
                          <a:cxn ang="0">
                            <a:pos x="180" y="106"/>
                          </a:cxn>
                          <a:cxn ang="0">
                            <a:pos x="180" y="106"/>
                          </a:cxn>
                          <a:cxn ang="0">
                            <a:pos x="242" y="132"/>
                          </a:cxn>
                          <a:cxn ang="0">
                            <a:pos x="232" y="212"/>
                          </a:cxn>
                          <a:cxn ang="0">
                            <a:pos x="354" y="222"/>
                          </a:cxn>
                          <a:cxn ang="0">
                            <a:pos x="436" y="200"/>
                          </a:cxn>
                          <a:cxn ang="0">
                            <a:pos x="442" y="174"/>
                          </a:cxn>
                          <a:cxn ang="0">
                            <a:pos x="442" y="134"/>
                          </a:cxn>
                          <a:cxn ang="0">
                            <a:pos x="374" y="162"/>
                          </a:cxn>
                          <a:cxn ang="0">
                            <a:pos x="316" y="0"/>
                          </a:cxn>
                        </a:cxnLst>
                        <a:rect l="0" t="0" r="r" b="b"/>
                        <a:pathLst>
                          <a:path w="442" h="222">
                            <a:moveTo>
                              <a:pt x="316" y="0"/>
                            </a:moveTo>
                            <a:lnTo>
                              <a:pt x="0" y="108"/>
                            </a:lnTo>
                            <a:lnTo>
                              <a:pt x="24" y="150"/>
                            </a:lnTo>
                            <a:lnTo>
                              <a:pt x="126" y="94"/>
                            </a:lnTo>
                            <a:lnTo>
                              <a:pt x="178" y="106"/>
                            </a:lnTo>
                            <a:lnTo>
                              <a:pt x="178" y="104"/>
                            </a:lnTo>
                            <a:lnTo>
                              <a:pt x="180" y="106"/>
                            </a:lnTo>
                            <a:lnTo>
                              <a:pt x="180" y="106"/>
                            </a:lnTo>
                            <a:lnTo>
                              <a:pt x="242" y="132"/>
                            </a:lnTo>
                            <a:lnTo>
                              <a:pt x="232" y="212"/>
                            </a:lnTo>
                            <a:lnTo>
                              <a:pt x="354" y="222"/>
                            </a:lnTo>
                            <a:lnTo>
                              <a:pt x="436" y="200"/>
                            </a:lnTo>
                            <a:lnTo>
                              <a:pt x="442" y="174"/>
                            </a:lnTo>
                            <a:lnTo>
                              <a:pt x="442" y="134"/>
                            </a:lnTo>
                            <a:lnTo>
                              <a:pt x="374" y="162"/>
                            </a:lnTo>
                            <a:lnTo>
                              <a:pt x="316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03" name="Freeform 287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626" y="1951"/>
                        <a:ext cx="12" cy="35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" y="2"/>
                          </a:cxn>
                          <a:cxn ang="0">
                            <a:pos x="2" y="0"/>
                          </a:cxn>
                          <a:cxn ang="0">
                            <a:pos x="0" y="0"/>
                          </a:cxn>
                          <a:cxn ang="0">
                            <a:pos x="8" y="356"/>
                          </a:cxn>
                          <a:cxn ang="0">
                            <a:pos x="12" y="356"/>
                          </a:cxn>
                          <a:cxn ang="0">
                            <a:pos x="2" y="2"/>
                          </a:cxn>
                          <a:cxn ang="0">
                            <a:pos x="2" y="2"/>
                          </a:cxn>
                        </a:cxnLst>
                        <a:rect l="0" t="0" r="r" b="b"/>
                        <a:pathLst>
                          <a:path w="12" h="356">
                            <a:moveTo>
                              <a:pt x="2" y="2"/>
                            </a:moveTo>
                            <a:lnTo>
                              <a:pt x="2" y="0"/>
                            </a:lnTo>
                            <a:lnTo>
                              <a:pt x="0" y="0"/>
                            </a:lnTo>
                            <a:lnTo>
                              <a:pt x="8" y="356"/>
                            </a:lnTo>
                            <a:lnTo>
                              <a:pt x="12" y="356"/>
                            </a:lnTo>
                            <a:lnTo>
                              <a:pt x="2" y="2"/>
                            </a:lnTo>
                            <a:lnTo>
                              <a:pt x="2" y="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04" name="Freeform 287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202" y="1875"/>
                        <a:ext cx="2" cy="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0" y="2"/>
                          </a:cxn>
                          <a:cxn ang="0">
                            <a:pos x="2" y="2"/>
                          </a:cxn>
                          <a:cxn ang="0">
                            <a:pos x="0" y="0"/>
                          </a:cxn>
                          <a:cxn ang="0">
                            <a:pos x="0" y="0"/>
                          </a:cxn>
                        </a:cxnLst>
                        <a:rect l="0" t="0" r="r" b="b"/>
                        <a:pathLst>
                          <a:path w="2" h="2">
                            <a:moveTo>
                              <a:pt x="0" y="0"/>
                            </a:moveTo>
                            <a:lnTo>
                              <a:pt x="0" y="2"/>
                            </a:lnTo>
                            <a:lnTo>
                              <a:pt x="2" y="2"/>
                            </a:lnTo>
                            <a:lnTo>
                              <a:pt x="0" y="0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05" name="Freeform 287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210" y="1865"/>
                        <a:ext cx="346" cy="1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46" y="0"/>
                          </a:cxn>
                          <a:cxn ang="0">
                            <a:pos x="0" y="10"/>
                          </a:cxn>
                          <a:cxn ang="0">
                            <a:pos x="0" y="12"/>
                          </a:cxn>
                          <a:cxn ang="0">
                            <a:pos x="346" y="4"/>
                          </a:cxn>
                          <a:cxn ang="0">
                            <a:pos x="346" y="0"/>
                          </a:cxn>
                        </a:cxnLst>
                        <a:rect l="0" t="0" r="r" b="b"/>
                        <a:pathLst>
                          <a:path w="346" h="12">
                            <a:moveTo>
                              <a:pt x="346" y="0"/>
                            </a:moveTo>
                            <a:lnTo>
                              <a:pt x="0" y="10"/>
                            </a:lnTo>
                            <a:lnTo>
                              <a:pt x="0" y="12"/>
                            </a:lnTo>
                            <a:lnTo>
                              <a:pt x="346" y="4"/>
                            </a:lnTo>
                            <a:lnTo>
                              <a:pt x="346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06" name="Rectangle 287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022" y="3015"/>
                        <a:ext cx="2" cy="4"/>
                      </a:xfrm>
                      <a:prstGeom prst="rect">
                        <a:avLst/>
                      </a:pr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07" name="Freeform 287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70" y="2457"/>
                        <a:ext cx="54" cy="55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52" y="558"/>
                          </a:cxn>
                          <a:cxn ang="0">
                            <a:pos x="54" y="558"/>
                          </a:cxn>
                          <a:cxn ang="0">
                            <a:pos x="2" y="0"/>
                          </a:cxn>
                          <a:cxn ang="0">
                            <a:pos x="0" y="0"/>
                          </a:cxn>
                        </a:cxnLst>
                        <a:rect l="0" t="0" r="r" b="b"/>
                        <a:pathLst>
                          <a:path w="54" h="558">
                            <a:moveTo>
                              <a:pt x="0" y="0"/>
                            </a:moveTo>
                            <a:lnTo>
                              <a:pt x="52" y="558"/>
                            </a:lnTo>
                            <a:lnTo>
                              <a:pt x="54" y="558"/>
                            </a:lnTo>
                            <a:lnTo>
                              <a:pt x="2" y="0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08" name="Freeform 287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320" y="2145"/>
                        <a:ext cx="212" cy="24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6" y="156"/>
                          </a:cxn>
                          <a:cxn ang="0">
                            <a:pos x="0" y="248"/>
                          </a:cxn>
                          <a:cxn ang="0">
                            <a:pos x="4" y="248"/>
                          </a:cxn>
                          <a:cxn ang="0">
                            <a:pos x="30" y="156"/>
                          </a:cxn>
                          <a:cxn ang="0">
                            <a:pos x="200" y="32"/>
                          </a:cxn>
                          <a:cxn ang="0">
                            <a:pos x="212" y="0"/>
                          </a:cxn>
                          <a:cxn ang="0">
                            <a:pos x="208" y="2"/>
                          </a:cxn>
                          <a:cxn ang="0">
                            <a:pos x="198" y="32"/>
                          </a:cxn>
                          <a:cxn ang="0">
                            <a:pos x="26" y="156"/>
                          </a:cxn>
                        </a:cxnLst>
                        <a:rect l="0" t="0" r="r" b="b"/>
                        <a:pathLst>
                          <a:path w="212" h="248">
                            <a:moveTo>
                              <a:pt x="26" y="156"/>
                            </a:moveTo>
                            <a:lnTo>
                              <a:pt x="0" y="248"/>
                            </a:lnTo>
                            <a:lnTo>
                              <a:pt x="4" y="248"/>
                            </a:lnTo>
                            <a:lnTo>
                              <a:pt x="30" y="156"/>
                            </a:lnTo>
                            <a:lnTo>
                              <a:pt x="200" y="32"/>
                            </a:lnTo>
                            <a:lnTo>
                              <a:pt x="212" y="0"/>
                            </a:lnTo>
                            <a:lnTo>
                              <a:pt x="208" y="2"/>
                            </a:lnTo>
                            <a:lnTo>
                              <a:pt x="198" y="32"/>
                            </a:lnTo>
                            <a:lnTo>
                              <a:pt x="26" y="156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09" name="Freeform 288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476" y="2001"/>
                        <a:ext cx="2" cy="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0" y="0"/>
                          </a:cxn>
                          <a:cxn ang="0">
                            <a:pos x="2" y="2"/>
                          </a:cxn>
                          <a:cxn ang="0">
                            <a:pos x="0" y="0"/>
                          </a:cxn>
                        </a:cxnLst>
                        <a:rect l="0" t="0" r="r" b="b"/>
                        <a:pathLst>
                          <a:path w="2" h="2">
                            <a:moveTo>
                              <a:pt x="0" y="0"/>
                            </a:moveTo>
                            <a:lnTo>
                              <a:pt x="0" y="0"/>
                            </a:lnTo>
                            <a:lnTo>
                              <a:pt x="2" y="2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10" name="Freeform 288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360" y="2003"/>
                        <a:ext cx="118" cy="17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4" y="98"/>
                          </a:cxn>
                          <a:cxn ang="0">
                            <a:pos x="0" y="172"/>
                          </a:cxn>
                          <a:cxn ang="0">
                            <a:pos x="6" y="170"/>
                          </a:cxn>
                          <a:cxn ang="0">
                            <a:pos x="6" y="170"/>
                          </a:cxn>
                          <a:cxn ang="0">
                            <a:pos x="66" y="98"/>
                          </a:cxn>
                          <a:cxn ang="0">
                            <a:pos x="118" y="2"/>
                          </a:cxn>
                          <a:cxn ang="0">
                            <a:pos x="114" y="0"/>
                          </a:cxn>
                          <a:cxn ang="0">
                            <a:pos x="64" y="98"/>
                          </a:cxn>
                        </a:cxnLst>
                        <a:rect l="0" t="0" r="r" b="b"/>
                        <a:pathLst>
                          <a:path w="118" h="172">
                            <a:moveTo>
                              <a:pt x="64" y="98"/>
                            </a:moveTo>
                            <a:lnTo>
                              <a:pt x="0" y="172"/>
                            </a:lnTo>
                            <a:lnTo>
                              <a:pt x="6" y="170"/>
                            </a:lnTo>
                            <a:lnTo>
                              <a:pt x="6" y="170"/>
                            </a:lnTo>
                            <a:lnTo>
                              <a:pt x="66" y="98"/>
                            </a:lnTo>
                            <a:lnTo>
                              <a:pt x="118" y="2"/>
                            </a:lnTo>
                            <a:lnTo>
                              <a:pt x="114" y="0"/>
                            </a:lnTo>
                            <a:lnTo>
                              <a:pt x="64" y="98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11" name="Freeform 288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072" y="1655"/>
                        <a:ext cx="2" cy="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" y="6"/>
                          </a:cxn>
                          <a:cxn ang="0">
                            <a:pos x="2" y="2"/>
                          </a:cxn>
                          <a:cxn ang="0">
                            <a:pos x="0" y="0"/>
                          </a:cxn>
                          <a:cxn ang="0">
                            <a:pos x="0" y="6"/>
                          </a:cxn>
                          <a:cxn ang="0">
                            <a:pos x="2" y="6"/>
                          </a:cxn>
                        </a:cxnLst>
                        <a:rect l="0" t="0" r="r" b="b"/>
                        <a:pathLst>
                          <a:path w="2" h="6">
                            <a:moveTo>
                              <a:pt x="2" y="6"/>
                            </a:moveTo>
                            <a:lnTo>
                              <a:pt x="2" y="2"/>
                            </a:lnTo>
                            <a:lnTo>
                              <a:pt x="0" y="0"/>
                            </a:lnTo>
                            <a:lnTo>
                              <a:pt x="0" y="6"/>
                            </a:lnTo>
                            <a:lnTo>
                              <a:pt x="2" y="6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12" name="Freeform 288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976" y="1581"/>
                        <a:ext cx="96" cy="8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2"/>
                          </a:cxn>
                          <a:cxn ang="0">
                            <a:pos x="96" y="80"/>
                          </a:cxn>
                          <a:cxn ang="0">
                            <a:pos x="96" y="74"/>
                          </a:cxn>
                          <a:cxn ang="0">
                            <a:pos x="2" y="0"/>
                          </a:cxn>
                          <a:cxn ang="0">
                            <a:pos x="0" y="2"/>
                          </a:cxn>
                        </a:cxnLst>
                        <a:rect l="0" t="0" r="r" b="b"/>
                        <a:pathLst>
                          <a:path w="96" h="80">
                            <a:moveTo>
                              <a:pt x="0" y="2"/>
                            </a:moveTo>
                            <a:lnTo>
                              <a:pt x="96" y="80"/>
                            </a:lnTo>
                            <a:lnTo>
                              <a:pt x="96" y="74"/>
                            </a:lnTo>
                            <a:lnTo>
                              <a:pt x="2" y="0"/>
                            </a:lnTo>
                            <a:lnTo>
                              <a:pt x="0" y="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13" name="Freeform 288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104" y="1425"/>
                        <a:ext cx="2" cy="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2"/>
                          </a:cxn>
                          <a:cxn ang="0">
                            <a:pos x="2" y="2"/>
                          </a:cxn>
                          <a:cxn ang="0">
                            <a:pos x="2" y="0"/>
                          </a:cxn>
                          <a:cxn ang="0">
                            <a:pos x="0" y="2"/>
                          </a:cxn>
                          <a:cxn ang="0">
                            <a:pos x="0" y="2"/>
                          </a:cxn>
                        </a:cxnLst>
                        <a:rect l="0" t="0" r="r" b="b"/>
                        <a:pathLst>
                          <a:path w="2" h="2">
                            <a:moveTo>
                              <a:pt x="0" y="2"/>
                            </a:moveTo>
                            <a:lnTo>
                              <a:pt x="2" y="2"/>
                            </a:lnTo>
                            <a:lnTo>
                              <a:pt x="2" y="0"/>
                            </a:lnTo>
                            <a:lnTo>
                              <a:pt x="0" y="2"/>
                            </a:lnTo>
                            <a:lnTo>
                              <a:pt x="0" y="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14" name="Freeform 288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216" y="1347"/>
                        <a:ext cx="6" cy="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" y="0"/>
                          </a:cxn>
                          <a:cxn ang="0">
                            <a:pos x="2" y="0"/>
                          </a:cxn>
                          <a:cxn ang="0">
                            <a:pos x="0" y="2"/>
                          </a:cxn>
                          <a:cxn ang="0">
                            <a:pos x="6" y="2"/>
                          </a:cxn>
                          <a:cxn ang="0">
                            <a:pos x="6" y="0"/>
                          </a:cxn>
                          <a:cxn ang="0">
                            <a:pos x="4" y="0"/>
                          </a:cxn>
                          <a:cxn ang="0">
                            <a:pos x="4" y="0"/>
                          </a:cxn>
                          <a:cxn ang="0">
                            <a:pos x="4" y="0"/>
                          </a:cxn>
                        </a:cxnLst>
                        <a:rect l="0" t="0" r="r" b="b"/>
                        <a:pathLst>
                          <a:path w="6" h="2">
                            <a:moveTo>
                              <a:pt x="4" y="0"/>
                            </a:moveTo>
                            <a:lnTo>
                              <a:pt x="2" y="0"/>
                            </a:lnTo>
                            <a:lnTo>
                              <a:pt x="0" y="2"/>
                            </a:lnTo>
                            <a:lnTo>
                              <a:pt x="6" y="2"/>
                            </a:lnTo>
                            <a:lnTo>
                              <a:pt x="6" y="0"/>
                            </a:lnTo>
                            <a:lnTo>
                              <a:pt x="4" y="0"/>
                            </a:lnTo>
                            <a:lnTo>
                              <a:pt x="4" y="0"/>
                            </a:lnTo>
                            <a:lnTo>
                              <a:pt x="4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15" name="Freeform 288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982" y="1347"/>
                        <a:ext cx="236" cy="8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22" y="0"/>
                          </a:cxn>
                          <a:cxn ang="0">
                            <a:pos x="136" y="40"/>
                          </a:cxn>
                          <a:cxn ang="0">
                            <a:pos x="124" y="70"/>
                          </a:cxn>
                          <a:cxn ang="0">
                            <a:pos x="0" y="42"/>
                          </a:cxn>
                          <a:cxn ang="0">
                            <a:pos x="0" y="44"/>
                          </a:cxn>
                          <a:cxn ang="0">
                            <a:pos x="124" y="72"/>
                          </a:cxn>
                          <a:cxn ang="0">
                            <a:pos x="122" y="80"/>
                          </a:cxn>
                          <a:cxn ang="0">
                            <a:pos x="124" y="78"/>
                          </a:cxn>
                          <a:cxn ang="0">
                            <a:pos x="138" y="40"/>
                          </a:cxn>
                          <a:cxn ang="0">
                            <a:pos x="222" y="2"/>
                          </a:cxn>
                          <a:cxn ang="0">
                            <a:pos x="234" y="2"/>
                          </a:cxn>
                          <a:cxn ang="0">
                            <a:pos x="236" y="0"/>
                          </a:cxn>
                          <a:cxn ang="0">
                            <a:pos x="222" y="0"/>
                          </a:cxn>
                        </a:cxnLst>
                        <a:rect l="0" t="0" r="r" b="b"/>
                        <a:pathLst>
                          <a:path w="236" h="80">
                            <a:moveTo>
                              <a:pt x="222" y="0"/>
                            </a:moveTo>
                            <a:lnTo>
                              <a:pt x="136" y="40"/>
                            </a:lnTo>
                            <a:lnTo>
                              <a:pt x="124" y="70"/>
                            </a:lnTo>
                            <a:lnTo>
                              <a:pt x="0" y="42"/>
                            </a:lnTo>
                            <a:lnTo>
                              <a:pt x="0" y="44"/>
                            </a:lnTo>
                            <a:lnTo>
                              <a:pt x="124" y="72"/>
                            </a:lnTo>
                            <a:lnTo>
                              <a:pt x="122" y="80"/>
                            </a:lnTo>
                            <a:lnTo>
                              <a:pt x="124" y="78"/>
                            </a:lnTo>
                            <a:lnTo>
                              <a:pt x="138" y="40"/>
                            </a:lnTo>
                            <a:lnTo>
                              <a:pt x="222" y="2"/>
                            </a:lnTo>
                            <a:lnTo>
                              <a:pt x="234" y="2"/>
                            </a:lnTo>
                            <a:lnTo>
                              <a:pt x="236" y="0"/>
                            </a:lnTo>
                            <a:lnTo>
                              <a:pt x="222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16" name="Rectangle 288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82" y="917"/>
                        <a:ext cx="6" cy="6"/>
                      </a:xfrm>
                      <a:prstGeom prst="rect">
                        <a:avLst/>
                      </a:pr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17" name="Freeform 288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888" y="711"/>
                        <a:ext cx="1590" cy="97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590" y="166"/>
                          </a:cxn>
                          <a:cxn ang="0">
                            <a:pos x="1580" y="616"/>
                          </a:cxn>
                          <a:cxn ang="0">
                            <a:pos x="978" y="650"/>
                          </a:cxn>
                          <a:cxn ang="0">
                            <a:pos x="908" y="626"/>
                          </a:cxn>
                          <a:cxn ang="0">
                            <a:pos x="754" y="534"/>
                          </a:cxn>
                          <a:cxn ang="0">
                            <a:pos x="714" y="476"/>
                          </a:cxn>
                          <a:cxn ang="0">
                            <a:pos x="710" y="326"/>
                          </a:cxn>
                          <a:cxn ang="0">
                            <a:pos x="668" y="24"/>
                          </a:cxn>
                          <a:cxn ang="0">
                            <a:pos x="636" y="166"/>
                          </a:cxn>
                          <a:cxn ang="0">
                            <a:pos x="736" y="346"/>
                          </a:cxn>
                          <a:cxn ang="0">
                            <a:pos x="756" y="472"/>
                          </a:cxn>
                          <a:cxn ang="0">
                            <a:pos x="818" y="642"/>
                          </a:cxn>
                          <a:cxn ang="0">
                            <a:pos x="948" y="618"/>
                          </a:cxn>
                          <a:cxn ang="0">
                            <a:pos x="948" y="964"/>
                          </a:cxn>
                          <a:cxn ang="0">
                            <a:pos x="502" y="598"/>
                          </a:cxn>
                          <a:cxn ang="0">
                            <a:pos x="560" y="436"/>
                          </a:cxn>
                          <a:cxn ang="0">
                            <a:pos x="592" y="2"/>
                          </a:cxn>
                          <a:cxn ang="0">
                            <a:pos x="524" y="342"/>
                          </a:cxn>
                          <a:cxn ang="0">
                            <a:pos x="400" y="334"/>
                          </a:cxn>
                          <a:cxn ang="0">
                            <a:pos x="110" y="318"/>
                          </a:cxn>
                          <a:cxn ang="0">
                            <a:pos x="0" y="206"/>
                          </a:cxn>
                          <a:cxn ang="0">
                            <a:pos x="96" y="238"/>
                          </a:cxn>
                          <a:cxn ang="0">
                            <a:pos x="284" y="356"/>
                          </a:cxn>
                          <a:cxn ang="0">
                            <a:pos x="534" y="378"/>
                          </a:cxn>
                          <a:cxn ang="0">
                            <a:pos x="486" y="572"/>
                          </a:cxn>
                          <a:cxn ang="0">
                            <a:pos x="444" y="862"/>
                          </a:cxn>
                          <a:cxn ang="0">
                            <a:pos x="446" y="866"/>
                          </a:cxn>
                          <a:cxn ang="0">
                            <a:pos x="442" y="870"/>
                          </a:cxn>
                          <a:cxn ang="0">
                            <a:pos x="682" y="914"/>
                          </a:cxn>
                          <a:cxn ang="0">
                            <a:pos x="688" y="920"/>
                          </a:cxn>
                          <a:cxn ang="0">
                            <a:pos x="948" y="970"/>
                          </a:cxn>
                          <a:cxn ang="0">
                            <a:pos x="992" y="584"/>
                          </a:cxn>
                          <a:cxn ang="0">
                            <a:pos x="1584" y="624"/>
                          </a:cxn>
                          <a:cxn ang="0">
                            <a:pos x="1586" y="524"/>
                          </a:cxn>
                          <a:cxn ang="0">
                            <a:pos x="1584" y="520"/>
                          </a:cxn>
                        </a:cxnLst>
                        <a:rect l="0" t="0" r="r" b="b"/>
                        <a:pathLst>
                          <a:path w="1590" h="974">
                            <a:moveTo>
                              <a:pt x="1586" y="520"/>
                            </a:moveTo>
                            <a:lnTo>
                              <a:pt x="1590" y="166"/>
                            </a:lnTo>
                            <a:lnTo>
                              <a:pt x="1584" y="164"/>
                            </a:lnTo>
                            <a:lnTo>
                              <a:pt x="1580" y="616"/>
                            </a:lnTo>
                            <a:lnTo>
                              <a:pt x="986" y="578"/>
                            </a:lnTo>
                            <a:lnTo>
                              <a:pt x="978" y="650"/>
                            </a:lnTo>
                            <a:lnTo>
                              <a:pt x="952" y="614"/>
                            </a:lnTo>
                            <a:lnTo>
                              <a:pt x="908" y="626"/>
                            </a:lnTo>
                            <a:lnTo>
                              <a:pt x="824" y="638"/>
                            </a:lnTo>
                            <a:lnTo>
                              <a:pt x="754" y="534"/>
                            </a:lnTo>
                            <a:lnTo>
                              <a:pt x="762" y="464"/>
                            </a:lnTo>
                            <a:lnTo>
                              <a:pt x="714" y="476"/>
                            </a:lnTo>
                            <a:lnTo>
                              <a:pt x="744" y="346"/>
                            </a:lnTo>
                            <a:lnTo>
                              <a:pt x="710" y="326"/>
                            </a:lnTo>
                            <a:lnTo>
                              <a:pt x="644" y="168"/>
                            </a:lnTo>
                            <a:lnTo>
                              <a:pt x="668" y="24"/>
                            </a:lnTo>
                            <a:lnTo>
                              <a:pt x="662" y="22"/>
                            </a:lnTo>
                            <a:lnTo>
                              <a:pt x="636" y="166"/>
                            </a:lnTo>
                            <a:lnTo>
                              <a:pt x="708" y="332"/>
                            </a:lnTo>
                            <a:lnTo>
                              <a:pt x="736" y="346"/>
                            </a:lnTo>
                            <a:lnTo>
                              <a:pt x="706" y="484"/>
                            </a:lnTo>
                            <a:lnTo>
                              <a:pt x="756" y="472"/>
                            </a:lnTo>
                            <a:lnTo>
                              <a:pt x="746" y="534"/>
                            </a:lnTo>
                            <a:lnTo>
                              <a:pt x="818" y="642"/>
                            </a:lnTo>
                            <a:lnTo>
                              <a:pt x="910" y="632"/>
                            </a:lnTo>
                            <a:lnTo>
                              <a:pt x="948" y="618"/>
                            </a:lnTo>
                            <a:lnTo>
                              <a:pt x="976" y="656"/>
                            </a:lnTo>
                            <a:lnTo>
                              <a:pt x="948" y="964"/>
                            </a:lnTo>
                            <a:lnTo>
                              <a:pt x="452" y="864"/>
                            </a:lnTo>
                            <a:lnTo>
                              <a:pt x="502" y="598"/>
                            </a:lnTo>
                            <a:lnTo>
                              <a:pt x="492" y="572"/>
                            </a:lnTo>
                            <a:lnTo>
                              <a:pt x="560" y="436"/>
                            </a:lnTo>
                            <a:lnTo>
                              <a:pt x="530" y="342"/>
                            </a:lnTo>
                            <a:lnTo>
                              <a:pt x="592" y="2"/>
                            </a:lnTo>
                            <a:lnTo>
                              <a:pt x="584" y="0"/>
                            </a:lnTo>
                            <a:lnTo>
                              <a:pt x="524" y="342"/>
                            </a:lnTo>
                            <a:lnTo>
                              <a:pt x="532" y="368"/>
                            </a:lnTo>
                            <a:lnTo>
                              <a:pt x="400" y="334"/>
                            </a:lnTo>
                            <a:lnTo>
                              <a:pt x="284" y="350"/>
                            </a:lnTo>
                            <a:lnTo>
                              <a:pt x="110" y="318"/>
                            </a:lnTo>
                            <a:lnTo>
                              <a:pt x="100" y="234"/>
                            </a:lnTo>
                            <a:lnTo>
                              <a:pt x="0" y="206"/>
                            </a:lnTo>
                            <a:lnTo>
                              <a:pt x="0" y="212"/>
                            </a:lnTo>
                            <a:lnTo>
                              <a:pt x="96" y="238"/>
                            </a:lnTo>
                            <a:lnTo>
                              <a:pt x="104" y="324"/>
                            </a:lnTo>
                            <a:lnTo>
                              <a:pt x="284" y="356"/>
                            </a:lnTo>
                            <a:lnTo>
                              <a:pt x="400" y="340"/>
                            </a:lnTo>
                            <a:lnTo>
                              <a:pt x="534" y="378"/>
                            </a:lnTo>
                            <a:lnTo>
                              <a:pt x="554" y="436"/>
                            </a:lnTo>
                            <a:lnTo>
                              <a:pt x="486" y="572"/>
                            </a:lnTo>
                            <a:lnTo>
                              <a:pt x="494" y="598"/>
                            </a:lnTo>
                            <a:lnTo>
                              <a:pt x="444" y="862"/>
                            </a:lnTo>
                            <a:lnTo>
                              <a:pt x="446" y="862"/>
                            </a:lnTo>
                            <a:lnTo>
                              <a:pt x="446" y="866"/>
                            </a:lnTo>
                            <a:lnTo>
                              <a:pt x="442" y="866"/>
                            </a:lnTo>
                            <a:lnTo>
                              <a:pt x="442" y="870"/>
                            </a:lnTo>
                            <a:lnTo>
                              <a:pt x="680" y="918"/>
                            </a:lnTo>
                            <a:lnTo>
                              <a:pt x="682" y="914"/>
                            </a:lnTo>
                            <a:lnTo>
                              <a:pt x="688" y="914"/>
                            </a:lnTo>
                            <a:lnTo>
                              <a:pt x="688" y="920"/>
                            </a:lnTo>
                            <a:lnTo>
                              <a:pt x="948" y="974"/>
                            </a:lnTo>
                            <a:lnTo>
                              <a:pt x="948" y="970"/>
                            </a:lnTo>
                            <a:lnTo>
                              <a:pt x="954" y="972"/>
                            </a:lnTo>
                            <a:lnTo>
                              <a:pt x="992" y="584"/>
                            </a:lnTo>
                            <a:lnTo>
                              <a:pt x="1584" y="624"/>
                            </a:lnTo>
                            <a:lnTo>
                              <a:pt x="1584" y="624"/>
                            </a:lnTo>
                            <a:lnTo>
                              <a:pt x="1586" y="624"/>
                            </a:lnTo>
                            <a:lnTo>
                              <a:pt x="1586" y="524"/>
                            </a:lnTo>
                            <a:lnTo>
                              <a:pt x="1584" y="524"/>
                            </a:lnTo>
                            <a:lnTo>
                              <a:pt x="1584" y="520"/>
                            </a:lnTo>
                            <a:lnTo>
                              <a:pt x="1586" y="52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18" name="Rectangle 288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66" y="1433"/>
                        <a:ext cx="1" cy="1"/>
                      </a:xfrm>
                      <a:prstGeom prst="rect">
                        <a:avLst/>
                      </a:pr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19" name="Freeform 289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370" y="2791"/>
                        <a:ext cx="2" cy="1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" y="0"/>
                          </a:cxn>
                          <a:cxn ang="0">
                            <a:pos x="2" y="0"/>
                          </a:cxn>
                          <a:cxn ang="0">
                            <a:pos x="0" y="0"/>
                          </a:cxn>
                          <a:cxn ang="0">
                            <a:pos x="2" y="0"/>
                          </a:cxn>
                        </a:cxnLst>
                        <a:rect l="0" t="0" r="r" b="b"/>
                        <a:pathLst>
                          <a:path w="2">
                            <a:moveTo>
                              <a:pt x="2" y="0"/>
                            </a:moveTo>
                            <a:lnTo>
                              <a:pt x="2" y="0"/>
                            </a:lnTo>
                            <a:lnTo>
                              <a:pt x="0" y="0"/>
                            </a:lnTo>
                            <a:lnTo>
                              <a:pt x="2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20" name="Freeform 289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496" y="1629"/>
                        <a:ext cx="80" cy="59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72" y="0"/>
                          </a:cxn>
                          <a:cxn ang="0">
                            <a:pos x="0" y="590"/>
                          </a:cxn>
                          <a:cxn ang="0">
                            <a:pos x="4" y="590"/>
                          </a:cxn>
                          <a:cxn ang="0">
                            <a:pos x="80" y="2"/>
                          </a:cxn>
                          <a:cxn ang="0">
                            <a:pos x="72" y="0"/>
                          </a:cxn>
                        </a:cxnLst>
                        <a:rect l="0" t="0" r="r" b="b"/>
                        <a:pathLst>
                          <a:path w="80" h="590">
                            <a:moveTo>
                              <a:pt x="72" y="0"/>
                            </a:moveTo>
                            <a:lnTo>
                              <a:pt x="0" y="590"/>
                            </a:lnTo>
                            <a:lnTo>
                              <a:pt x="4" y="590"/>
                            </a:lnTo>
                            <a:lnTo>
                              <a:pt x="80" y="2"/>
                            </a:lnTo>
                            <a:lnTo>
                              <a:pt x="72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21" name="Freeform 289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766" y="1433"/>
                        <a:ext cx="734" cy="135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18" y="1262"/>
                          </a:cxn>
                          <a:cxn ang="0">
                            <a:pos x="668" y="1154"/>
                          </a:cxn>
                          <a:cxn ang="0">
                            <a:pos x="680" y="1140"/>
                          </a:cxn>
                          <a:cxn ang="0">
                            <a:pos x="648" y="1044"/>
                          </a:cxn>
                          <a:cxn ang="0">
                            <a:pos x="678" y="896"/>
                          </a:cxn>
                          <a:cxn ang="0">
                            <a:pos x="718" y="910"/>
                          </a:cxn>
                          <a:cxn ang="0">
                            <a:pos x="734" y="790"/>
                          </a:cxn>
                          <a:cxn ang="0">
                            <a:pos x="730" y="788"/>
                          </a:cxn>
                          <a:cxn ang="0">
                            <a:pos x="730" y="786"/>
                          </a:cxn>
                          <a:cxn ang="0">
                            <a:pos x="716" y="904"/>
                          </a:cxn>
                          <a:cxn ang="0">
                            <a:pos x="676" y="892"/>
                          </a:cxn>
                          <a:cxn ang="0">
                            <a:pos x="646" y="1040"/>
                          </a:cxn>
                          <a:cxn ang="0">
                            <a:pos x="262" y="482"/>
                          </a:cxn>
                          <a:cxn ang="0">
                            <a:pos x="272" y="454"/>
                          </a:cxn>
                          <a:cxn ang="0">
                            <a:pos x="262" y="426"/>
                          </a:cxn>
                          <a:cxn ang="0">
                            <a:pos x="338" y="98"/>
                          </a:cxn>
                          <a:cxn ang="0">
                            <a:pos x="564" y="144"/>
                          </a:cxn>
                          <a:cxn ang="0">
                            <a:pos x="566" y="140"/>
                          </a:cxn>
                          <a:cxn ang="0">
                            <a:pos x="338" y="92"/>
                          </a:cxn>
                          <a:cxn ang="0">
                            <a:pos x="0" y="0"/>
                          </a:cxn>
                          <a:cxn ang="0">
                            <a:pos x="0" y="0"/>
                          </a:cxn>
                          <a:cxn ang="0">
                            <a:pos x="2" y="8"/>
                          </a:cxn>
                          <a:cxn ang="0">
                            <a:pos x="334" y="98"/>
                          </a:cxn>
                          <a:cxn ang="0">
                            <a:pos x="256" y="426"/>
                          </a:cxn>
                          <a:cxn ang="0">
                            <a:pos x="266" y="454"/>
                          </a:cxn>
                          <a:cxn ang="0">
                            <a:pos x="256" y="482"/>
                          </a:cxn>
                          <a:cxn ang="0">
                            <a:pos x="644" y="1044"/>
                          </a:cxn>
                          <a:cxn ang="0">
                            <a:pos x="674" y="1140"/>
                          </a:cxn>
                          <a:cxn ang="0">
                            <a:pos x="664" y="1150"/>
                          </a:cxn>
                          <a:cxn ang="0">
                            <a:pos x="614" y="1260"/>
                          </a:cxn>
                          <a:cxn ang="0">
                            <a:pos x="626" y="1314"/>
                          </a:cxn>
                          <a:cxn ang="0">
                            <a:pos x="600" y="1354"/>
                          </a:cxn>
                          <a:cxn ang="0">
                            <a:pos x="604" y="1358"/>
                          </a:cxn>
                          <a:cxn ang="0">
                            <a:pos x="606" y="1358"/>
                          </a:cxn>
                          <a:cxn ang="0">
                            <a:pos x="630" y="1316"/>
                          </a:cxn>
                          <a:cxn ang="0">
                            <a:pos x="618" y="1262"/>
                          </a:cxn>
                        </a:cxnLst>
                        <a:rect l="0" t="0" r="r" b="b"/>
                        <a:pathLst>
                          <a:path w="734" h="1358">
                            <a:moveTo>
                              <a:pt x="618" y="1262"/>
                            </a:moveTo>
                            <a:lnTo>
                              <a:pt x="668" y="1154"/>
                            </a:lnTo>
                            <a:lnTo>
                              <a:pt x="680" y="1140"/>
                            </a:lnTo>
                            <a:lnTo>
                              <a:pt x="648" y="1044"/>
                            </a:lnTo>
                            <a:lnTo>
                              <a:pt x="678" y="896"/>
                            </a:lnTo>
                            <a:lnTo>
                              <a:pt x="718" y="910"/>
                            </a:lnTo>
                            <a:lnTo>
                              <a:pt x="734" y="790"/>
                            </a:lnTo>
                            <a:lnTo>
                              <a:pt x="730" y="788"/>
                            </a:lnTo>
                            <a:lnTo>
                              <a:pt x="730" y="786"/>
                            </a:lnTo>
                            <a:lnTo>
                              <a:pt x="716" y="904"/>
                            </a:lnTo>
                            <a:lnTo>
                              <a:pt x="676" y="892"/>
                            </a:lnTo>
                            <a:lnTo>
                              <a:pt x="646" y="1040"/>
                            </a:lnTo>
                            <a:lnTo>
                              <a:pt x="262" y="482"/>
                            </a:lnTo>
                            <a:lnTo>
                              <a:pt x="272" y="454"/>
                            </a:lnTo>
                            <a:lnTo>
                              <a:pt x="262" y="426"/>
                            </a:lnTo>
                            <a:lnTo>
                              <a:pt x="338" y="98"/>
                            </a:lnTo>
                            <a:lnTo>
                              <a:pt x="564" y="144"/>
                            </a:lnTo>
                            <a:lnTo>
                              <a:pt x="566" y="140"/>
                            </a:lnTo>
                            <a:lnTo>
                              <a:pt x="338" y="92"/>
                            </a:lnTo>
                            <a:lnTo>
                              <a:pt x="0" y="0"/>
                            </a:lnTo>
                            <a:lnTo>
                              <a:pt x="0" y="0"/>
                            </a:lnTo>
                            <a:lnTo>
                              <a:pt x="2" y="8"/>
                            </a:lnTo>
                            <a:lnTo>
                              <a:pt x="334" y="98"/>
                            </a:lnTo>
                            <a:lnTo>
                              <a:pt x="256" y="426"/>
                            </a:lnTo>
                            <a:lnTo>
                              <a:pt x="266" y="454"/>
                            </a:lnTo>
                            <a:lnTo>
                              <a:pt x="256" y="482"/>
                            </a:lnTo>
                            <a:lnTo>
                              <a:pt x="644" y="1044"/>
                            </a:lnTo>
                            <a:lnTo>
                              <a:pt x="674" y="1140"/>
                            </a:lnTo>
                            <a:lnTo>
                              <a:pt x="664" y="1150"/>
                            </a:lnTo>
                            <a:lnTo>
                              <a:pt x="614" y="1260"/>
                            </a:lnTo>
                            <a:lnTo>
                              <a:pt x="626" y="1314"/>
                            </a:lnTo>
                            <a:lnTo>
                              <a:pt x="600" y="1354"/>
                            </a:lnTo>
                            <a:lnTo>
                              <a:pt x="604" y="1358"/>
                            </a:lnTo>
                            <a:lnTo>
                              <a:pt x="606" y="1358"/>
                            </a:lnTo>
                            <a:lnTo>
                              <a:pt x="630" y="1316"/>
                            </a:lnTo>
                            <a:lnTo>
                              <a:pt x="618" y="126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22" name="Freeform 289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330" y="1573"/>
                        <a:ext cx="4" cy="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" y="0"/>
                          </a:cxn>
                          <a:cxn ang="0">
                            <a:pos x="2" y="0"/>
                          </a:cxn>
                          <a:cxn ang="0">
                            <a:pos x="0" y="4"/>
                          </a:cxn>
                          <a:cxn ang="0">
                            <a:pos x="4" y="4"/>
                          </a:cxn>
                          <a:cxn ang="0">
                            <a:pos x="4" y="0"/>
                          </a:cxn>
                        </a:cxnLst>
                        <a:rect l="0" t="0" r="r" b="b"/>
                        <a:pathLst>
                          <a:path w="4" h="4">
                            <a:moveTo>
                              <a:pt x="4" y="0"/>
                            </a:moveTo>
                            <a:lnTo>
                              <a:pt x="2" y="0"/>
                            </a:lnTo>
                            <a:lnTo>
                              <a:pt x="0" y="4"/>
                            </a:lnTo>
                            <a:lnTo>
                              <a:pt x="4" y="4"/>
                            </a:lnTo>
                            <a:lnTo>
                              <a:pt x="4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23" name="Freeform 289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568" y="1625"/>
                        <a:ext cx="8" cy="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" y="0"/>
                          </a:cxn>
                          <a:cxn ang="0">
                            <a:pos x="2" y="0"/>
                          </a:cxn>
                          <a:cxn ang="0">
                            <a:pos x="0" y="4"/>
                          </a:cxn>
                          <a:cxn ang="0">
                            <a:pos x="8" y="6"/>
                          </a:cxn>
                          <a:cxn ang="0">
                            <a:pos x="8" y="0"/>
                          </a:cxn>
                        </a:cxnLst>
                        <a:rect l="0" t="0" r="r" b="b"/>
                        <a:pathLst>
                          <a:path w="8" h="6">
                            <a:moveTo>
                              <a:pt x="8" y="0"/>
                            </a:moveTo>
                            <a:lnTo>
                              <a:pt x="2" y="0"/>
                            </a:lnTo>
                            <a:lnTo>
                              <a:pt x="0" y="4"/>
                            </a:lnTo>
                            <a:lnTo>
                              <a:pt x="8" y="6"/>
                            </a:lnTo>
                            <a:lnTo>
                              <a:pt x="8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24" name="Freeform 289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476" y="3155"/>
                        <a:ext cx="4" cy="1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" y="0"/>
                          </a:cxn>
                          <a:cxn ang="0">
                            <a:pos x="4" y="0"/>
                          </a:cxn>
                          <a:cxn ang="0">
                            <a:pos x="0" y="0"/>
                          </a:cxn>
                          <a:cxn ang="0">
                            <a:pos x="4" y="0"/>
                          </a:cxn>
                        </a:cxnLst>
                        <a:rect l="0" t="0" r="r" b="b"/>
                        <a:pathLst>
                          <a:path w="4">
                            <a:moveTo>
                              <a:pt x="4" y="0"/>
                            </a:moveTo>
                            <a:lnTo>
                              <a:pt x="4" y="0"/>
                            </a:lnTo>
                            <a:lnTo>
                              <a:pt x="0" y="0"/>
                            </a:lnTo>
                            <a:lnTo>
                              <a:pt x="4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25" name="Freeform 289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174" y="2981"/>
                        <a:ext cx="2" cy="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" y="4"/>
                          </a:cxn>
                          <a:cxn ang="0">
                            <a:pos x="2" y="2"/>
                          </a:cxn>
                          <a:cxn ang="0">
                            <a:pos x="0" y="0"/>
                          </a:cxn>
                          <a:cxn ang="0">
                            <a:pos x="2" y="4"/>
                          </a:cxn>
                        </a:cxnLst>
                        <a:rect l="0" t="0" r="r" b="b"/>
                        <a:pathLst>
                          <a:path w="2" h="4">
                            <a:moveTo>
                              <a:pt x="2" y="4"/>
                            </a:moveTo>
                            <a:lnTo>
                              <a:pt x="2" y="2"/>
                            </a:lnTo>
                            <a:lnTo>
                              <a:pt x="0" y="0"/>
                            </a:lnTo>
                            <a:lnTo>
                              <a:pt x="2" y="4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26" name="Freeform 289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910" y="3007"/>
                        <a:ext cx="8" cy="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8" y="2"/>
                          </a:cxn>
                          <a:cxn ang="0">
                            <a:pos x="8" y="0"/>
                          </a:cxn>
                          <a:cxn ang="0">
                            <a:pos x="0" y="0"/>
                          </a:cxn>
                          <a:cxn ang="0">
                            <a:pos x="0" y="0"/>
                          </a:cxn>
                        </a:cxnLst>
                        <a:rect l="0" t="0" r="r" b="b"/>
                        <a:pathLst>
                          <a:path w="8" h="2">
                            <a:moveTo>
                              <a:pt x="0" y="0"/>
                            </a:moveTo>
                            <a:lnTo>
                              <a:pt x="8" y="2"/>
                            </a:lnTo>
                            <a:lnTo>
                              <a:pt x="8" y="0"/>
                            </a:lnTo>
                            <a:lnTo>
                              <a:pt x="0" y="0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27" name="Freeform 289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410" y="2759"/>
                        <a:ext cx="92" cy="39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92" y="254"/>
                          </a:cxn>
                          <a:cxn ang="0">
                            <a:pos x="24" y="134"/>
                          </a:cxn>
                          <a:cxn ang="0">
                            <a:pos x="8" y="0"/>
                          </a:cxn>
                          <a:cxn ang="0">
                            <a:pos x="0" y="0"/>
                          </a:cxn>
                          <a:cxn ang="0">
                            <a:pos x="18" y="136"/>
                          </a:cxn>
                          <a:cxn ang="0">
                            <a:pos x="88" y="254"/>
                          </a:cxn>
                          <a:cxn ang="0">
                            <a:pos x="78" y="350"/>
                          </a:cxn>
                          <a:cxn ang="0">
                            <a:pos x="64" y="394"/>
                          </a:cxn>
                          <a:cxn ang="0">
                            <a:pos x="66" y="396"/>
                          </a:cxn>
                          <a:cxn ang="0">
                            <a:pos x="70" y="396"/>
                          </a:cxn>
                          <a:cxn ang="0">
                            <a:pos x="84" y="352"/>
                          </a:cxn>
                          <a:cxn ang="0">
                            <a:pos x="92" y="254"/>
                          </a:cxn>
                        </a:cxnLst>
                        <a:rect l="0" t="0" r="r" b="b"/>
                        <a:pathLst>
                          <a:path w="92" h="396">
                            <a:moveTo>
                              <a:pt x="92" y="254"/>
                            </a:moveTo>
                            <a:lnTo>
                              <a:pt x="24" y="134"/>
                            </a:lnTo>
                            <a:lnTo>
                              <a:pt x="8" y="0"/>
                            </a:lnTo>
                            <a:lnTo>
                              <a:pt x="0" y="0"/>
                            </a:lnTo>
                            <a:lnTo>
                              <a:pt x="18" y="136"/>
                            </a:lnTo>
                            <a:lnTo>
                              <a:pt x="88" y="254"/>
                            </a:lnTo>
                            <a:lnTo>
                              <a:pt x="78" y="350"/>
                            </a:lnTo>
                            <a:lnTo>
                              <a:pt x="64" y="394"/>
                            </a:lnTo>
                            <a:lnTo>
                              <a:pt x="66" y="396"/>
                            </a:lnTo>
                            <a:lnTo>
                              <a:pt x="70" y="396"/>
                            </a:lnTo>
                            <a:lnTo>
                              <a:pt x="84" y="352"/>
                            </a:lnTo>
                            <a:lnTo>
                              <a:pt x="92" y="254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28" name="Rectangle 289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496" y="2219"/>
                        <a:ext cx="1" cy="1"/>
                      </a:xfrm>
                      <a:prstGeom prst="rect">
                        <a:avLst/>
                      </a:pr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29" name="Freeform 290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500" y="1335"/>
                        <a:ext cx="1918" cy="167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038" y="1058"/>
                          </a:cxn>
                          <a:cxn ang="0">
                            <a:pos x="1320" y="1284"/>
                          </a:cxn>
                          <a:cxn ang="0">
                            <a:pos x="1796" y="1340"/>
                          </a:cxn>
                          <a:cxn ang="0">
                            <a:pos x="1910" y="1424"/>
                          </a:cxn>
                          <a:cxn ang="0">
                            <a:pos x="1918" y="1420"/>
                          </a:cxn>
                          <a:cxn ang="0">
                            <a:pos x="1874" y="1366"/>
                          </a:cxn>
                          <a:cxn ang="0">
                            <a:pos x="1864" y="1366"/>
                          </a:cxn>
                          <a:cxn ang="0">
                            <a:pos x="1798" y="1334"/>
                          </a:cxn>
                          <a:cxn ang="0">
                            <a:pos x="1326" y="1280"/>
                          </a:cxn>
                          <a:cxn ang="0">
                            <a:pos x="1058" y="1050"/>
                          </a:cxn>
                          <a:cxn ang="0">
                            <a:pos x="1830" y="954"/>
                          </a:cxn>
                          <a:cxn ang="0">
                            <a:pos x="1138" y="972"/>
                          </a:cxn>
                          <a:cxn ang="0">
                            <a:pos x="1134" y="974"/>
                          </a:cxn>
                          <a:cxn ang="0">
                            <a:pos x="1052" y="974"/>
                          </a:cxn>
                          <a:cxn ang="0">
                            <a:pos x="508" y="498"/>
                          </a:cxn>
                          <a:cxn ang="0">
                            <a:pos x="1128" y="616"/>
                          </a:cxn>
                          <a:cxn ang="0">
                            <a:pos x="1128" y="618"/>
                          </a:cxn>
                          <a:cxn ang="0">
                            <a:pos x="1734" y="610"/>
                          </a:cxn>
                          <a:cxn ang="0">
                            <a:pos x="1726" y="604"/>
                          </a:cxn>
                          <a:cxn ang="0">
                            <a:pos x="1710" y="542"/>
                          </a:cxn>
                          <a:cxn ang="0">
                            <a:pos x="1726" y="604"/>
                          </a:cxn>
                          <a:cxn ang="0">
                            <a:pos x="1126" y="518"/>
                          </a:cxn>
                          <a:cxn ang="0">
                            <a:pos x="972" y="252"/>
                          </a:cxn>
                          <a:cxn ang="0">
                            <a:pos x="972" y="248"/>
                          </a:cxn>
                          <a:cxn ang="0">
                            <a:pos x="976" y="0"/>
                          </a:cxn>
                          <a:cxn ang="0">
                            <a:pos x="974" y="0"/>
                          </a:cxn>
                          <a:cxn ang="0">
                            <a:pos x="966" y="510"/>
                          </a:cxn>
                          <a:cxn ang="0">
                            <a:pos x="316" y="468"/>
                          </a:cxn>
                          <a:cxn ang="0">
                            <a:pos x="342" y="348"/>
                          </a:cxn>
                          <a:cxn ang="0">
                            <a:pos x="336" y="350"/>
                          </a:cxn>
                          <a:cxn ang="0">
                            <a:pos x="500" y="498"/>
                          </a:cxn>
                          <a:cxn ang="0">
                            <a:pos x="0" y="884"/>
                          </a:cxn>
                          <a:cxn ang="0">
                            <a:pos x="452" y="968"/>
                          </a:cxn>
                          <a:cxn ang="0">
                            <a:pos x="418" y="1672"/>
                          </a:cxn>
                          <a:cxn ang="0">
                            <a:pos x="1050" y="982"/>
                          </a:cxn>
                          <a:cxn ang="0">
                            <a:pos x="1030" y="1050"/>
                          </a:cxn>
                          <a:cxn ang="0">
                            <a:pos x="672" y="1602"/>
                          </a:cxn>
                          <a:cxn ang="0">
                            <a:pos x="674" y="1646"/>
                          </a:cxn>
                          <a:cxn ang="0">
                            <a:pos x="676" y="1610"/>
                          </a:cxn>
                        </a:cxnLst>
                        <a:rect l="0" t="0" r="r" b="b"/>
                        <a:pathLst>
                          <a:path w="1918" h="1672">
                            <a:moveTo>
                              <a:pt x="1046" y="1620"/>
                            </a:moveTo>
                            <a:lnTo>
                              <a:pt x="1038" y="1058"/>
                            </a:lnTo>
                            <a:lnTo>
                              <a:pt x="1308" y="1048"/>
                            </a:lnTo>
                            <a:lnTo>
                              <a:pt x="1320" y="1284"/>
                            </a:lnTo>
                            <a:lnTo>
                              <a:pt x="1528" y="1352"/>
                            </a:lnTo>
                            <a:lnTo>
                              <a:pt x="1796" y="1340"/>
                            </a:lnTo>
                            <a:lnTo>
                              <a:pt x="1906" y="1386"/>
                            </a:lnTo>
                            <a:lnTo>
                              <a:pt x="1910" y="1424"/>
                            </a:lnTo>
                            <a:lnTo>
                              <a:pt x="1910" y="1420"/>
                            </a:lnTo>
                            <a:lnTo>
                              <a:pt x="1918" y="1420"/>
                            </a:lnTo>
                            <a:lnTo>
                              <a:pt x="1914" y="1382"/>
                            </a:lnTo>
                            <a:lnTo>
                              <a:pt x="1874" y="1366"/>
                            </a:lnTo>
                            <a:lnTo>
                              <a:pt x="1874" y="1370"/>
                            </a:lnTo>
                            <a:lnTo>
                              <a:pt x="1864" y="1366"/>
                            </a:lnTo>
                            <a:lnTo>
                              <a:pt x="1864" y="1362"/>
                            </a:lnTo>
                            <a:lnTo>
                              <a:pt x="1798" y="1334"/>
                            </a:lnTo>
                            <a:lnTo>
                              <a:pt x="1528" y="1348"/>
                            </a:lnTo>
                            <a:lnTo>
                              <a:pt x="1326" y="1280"/>
                            </a:lnTo>
                            <a:lnTo>
                              <a:pt x="1312" y="1042"/>
                            </a:lnTo>
                            <a:lnTo>
                              <a:pt x="1058" y="1050"/>
                            </a:lnTo>
                            <a:lnTo>
                              <a:pt x="1056" y="982"/>
                            </a:lnTo>
                            <a:lnTo>
                              <a:pt x="1830" y="954"/>
                            </a:lnTo>
                            <a:lnTo>
                              <a:pt x="1828" y="948"/>
                            </a:lnTo>
                            <a:lnTo>
                              <a:pt x="1138" y="972"/>
                            </a:lnTo>
                            <a:lnTo>
                              <a:pt x="1138" y="974"/>
                            </a:lnTo>
                            <a:lnTo>
                              <a:pt x="1134" y="974"/>
                            </a:lnTo>
                            <a:lnTo>
                              <a:pt x="1134" y="972"/>
                            </a:lnTo>
                            <a:lnTo>
                              <a:pt x="1052" y="974"/>
                            </a:lnTo>
                            <a:lnTo>
                              <a:pt x="458" y="964"/>
                            </a:lnTo>
                            <a:lnTo>
                              <a:pt x="508" y="498"/>
                            </a:lnTo>
                            <a:lnTo>
                              <a:pt x="1120" y="524"/>
                            </a:lnTo>
                            <a:lnTo>
                              <a:pt x="1128" y="616"/>
                            </a:lnTo>
                            <a:lnTo>
                              <a:pt x="1128" y="616"/>
                            </a:lnTo>
                            <a:lnTo>
                              <a:pt x="1128" y="618"/>
                            </a:lnTo>
                            <a:lnTo>
                              <a:pt x="1736" y="610"/>
                            </a:lnTo>
                            <a:lnTo>
                              <a:pt x="1734" y="610"/>
                            </a:lnTo>
                            <a:lnTo>
                              <a:pt x="1726" y="610"/>
                            </a:lnTo>
                            <a:lnTo>
                              <a:pt x="1726" y="604"/>
                            </a:lnTo>
                            <a:lnTo>
                              <a:pt x="1732" y="604"/>
                            </a:lnTo>
                            <a:lnTo>
                              <a:pt x="1710" y="542"/>
                            </a:lnTo>
                            <a:lnTo>
                              <a:pt x="1704" y="542"/>
                            </a:lnTo>
                            <a:lnTo>
                              <a:pt x="1726" y="604"/>
                            </a:lnTo>
                            <a:lnTo>
                              <a:pt x="1132" y="612"/>
                            </a:lnTo>
                            <a:lnTo>
                              <a:pt x="1126" y="518"/>
                            </a:lnTo>
                            <a:lnTo>
                              <a:pt x="968" y="514"/>
                            </a:lnTo>
                            <a:lnTo>
                              <a:pt x="972" y="252"/>
                            </a:lnTo>
                            <a:lnTo>
                              <a:pt x="972" y="252"/>
                            </a:lnTo>
                            <a:lnTo>
                              <a:pt x="972" y="248"/>
                            </a:lnTo>
                            <a:lnTo>
                              <a:pt x="972" y="248"/>
                            </a:lnTo>
                            <a:lnTo>
                              <a:pt x="976" y="0"/>
                            </a:lnTo>
                            <a:lnTo>
                              <a:pt x="974" y="0"/>
                            </a:lnTo>
                            <a:lnTo>
                              <a:pt x="974" y="0"/>
                            </a:lnTo>
                            <a:lnTo>
                              <a:pt x="972" y="0"/>
                            </a:lnTo>
                            <a:lnTo>
                              <a:pt x="966" y="510"/>
                            </a:lnTo>
                            <a:lnTo>
                              <a:pt x="508" y="496"/>
                            </a:lnTo>
                            <a:lnTo>
                              <a:pt x="316" y="468"/>
                            </a:lnTo>
                            <a:lnTo>
                              <a:pt x="344" y="348"/>
                            </a:lnTo>
                            <a:lnTo>
                              <a:pt x="342" y="348"/>
                            </a:lnTo>
                            <a:lnTo>
                              <a:pt x="342" y="352"/>
                            </a:lnTo>
                            <a:lnTo>
                              <a:pt x="336" y="350"/>
                            </a:lnTo>
                            <a:lnTo>
                              <a:pt x="312" y="472"/>
                            </a:lnTo>
                            <a:lnTo>
                              <a:pt x="500" y="498"/>
                            </a:lnTo>
                            <a:lnTo>
                              <a:pt x="452" y="964"/>
                            </a:lnTo>
                            <a:lnTo>
                              <a:pt x="0" y="884"/>
                            </a:lnTo>
                            <a:lnTo>
                              <a:pt x="0" y="888"/>
                            </a:lnTo>
                            <a:lnTo>
                              <a:pt x="452" y="968"/>
                            </a:lnTo>
                            <a:lnTo>
                              <a:pt x="410" y="1672"/>
                            </a:lnTo>
                            <a:lnTo>
                              <a:pt x="418" y="1672"/>
                            </a:lnTo>
                            <a:lnTo>
                              <a:pt x="458" y="968"/>
                            </a:lnTo>
                            <a:lnTo>
                              <a:pt x="1050" y="982"/>
                            </a:lnTo>
                            <a:lnTo>
                              <a:pt x="1050" y="1050"/>
                            </a:lnTo>
                            <a:lnTo>
                              <a:pt x="1030" y="1050"/>
                            </a:lnTo>
                            <a:lnTo>
                              <a:pt x="1038" y="1610"/>
                            </a:lnTo>
                            <a:lnTo>
                              <a:pt x="672" y="1602"/>
                            </a:lnTo>
                            <a:lnTo>
                              <a:pt x="670" y="1642"/>
                            </a:lnTo>
                            <a:lnTo>
                              <a:pt x="674" y="1646"/>
                            </a:lnTo>
                            <a:lnTo>
                              <a:pt x="676" y="1648"/>
                            </a:lnTo>
                            <a:lnTo>
                              <a:pt x="676" y="1610"/>
                            </a:lnTo>
                            <a:lnTo>
                              <a:pt x="1046" y="162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30" name="Freeform 290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104" y="1481"/>
                        <a:ext cx="106" cy="39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2" y="136"/>
                          </a:cxn>
                          <a:cxn ang="0">
                            <a:pos x="8" y="0"/>
                          </a:cxn>
                          <a:cxn ang="0">
                            <a:pos x="0" y="2"/>
                          </a:cxn>
                          <a:cxn ang="0">
                            <a:pos x="4" y="140"/>
                          </a:cxn>
                          <a:cxn ang="0">
                            <a:pos x="98" y="394"/>
                          </a:cxn>
                          <a:cxn ang="0">
                            <a:pos x="106" y="394"/>
                          </a:cxn>
                          <a:cxn ang="0">
                            <a:pos x="12" y="136"/>
                          </a:cxn>
                        </a:cxnLst>
                        <a:rect l="0" t="0" r="r" b="b"/>
                        <a:pathLst>
                          <a:path w="106" h="394">
                            <a:moveTo>
                              <a:pt x="12" y="136"/>
                            </a:moveTo>
                            <a:lnTo>
                              <a:pt x="8" y="0"/>
                            </a:lnTo>
                            <a:lnTo>
                              <a:pt x="0" y="2"/>
                            </a:lnTo>
                            <a:lnTo>
                              <a:pt x="4" y="140"/>
                            </a:lnTo>
                            <a:lnTo>
                              <a:pt x="98" y="394"/>
                            </a:lnTo>
                            <a:lnTo>
                              <a:pt x="106" y="394"/>
                            </a:lnTo>
                            <a:lnTo>
                              <a:pt x="12" y="136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31" name="Freeform 290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014" y="847"/>
                        <a:ext cx="98" cy="63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98" y="626"/>
                          </a:cxn>
                          <a:cxn ang="0">
                            <a:pos x="92" y="448"/>
                          </a:cxn>
                          <a:cxn ang="0">
                            <a:pos x="62" y="410"/>
                          </a:cxn>
                          <a:cxn ang="0">
                            <a:pos x="80" y="378"/>
                          </a:cxn>
                          <a:cxn ang="0">
                            <a:pos x="6" y="2"/>
                          </a:cxn>
                          <a:cxn ang="0">
                            <a:pos x="0" y="0"/>
                          </a:cxn>
                          <a:cxn ang="0">
                            <a:pos x="74" y="378"/>
                          </a:cxn>
                          <a:cxn ang="0">
                            <a:pos x="54" y="410"/>
                          </a:cxn>
                          <a:cxn ang="0">
                            <a:pos x="84" y="448"/>
                          </a:cxn>
                          <a:cxn ang="0">
                            <a:pos x="90" y="634"/>
                          </a:cxn>
                          <a:cxn ang="0">
                            <a:pos x="90" y="626"/>
                          </a:cxn>
                          <a:cxn ang="0">
                            <a:pos x="98" y="626"/>
                          </a:cxn>
                        </a:cxnLst>
                        <a:rect l="0" t="0" r="r" b="b"/>
                        <a:pathLst>
                          <a:path w="98" h="634">
                            <a:moveTo>
                              <a:pt x="98" y="626"/>
                            </a:moveTo>
                            <a:lnTo>
                              <a:pt x="92" y="448"/>
                            </a:lnTo>
                            <a:lnTo>
                              <a:pt x="62" y="410"/>
                            </a:lnTo>
                            <a:lnTo>
                              <a:pt x="80" y="378"/>
                            </a:lnTo>
                            <a:lnTo>
                              <a:pt x="6" y="2"/>
                            </a:lnTo>
                            <a:lnTo>
                              <a:pt x="0" y="0"/>
                            </a:lnTo>
                            <a:lnTo>
                              <a:pt x="74" y="378"/>
                            </a:lnTo>
                            <a:lnTo>
                              <a:pt x="54" y="410"/>
                            </a:lnTo>
                            <a:lnTo>
                              <a:pt x="84" y="448"/>
                            </a:lnTo>
                            <a:lnTo>
                              <a:pt x="90" y="634"/>
                            </a:lnTo>
                            <a:lnTo>
                              <a:pt x="90" y="626"/>
                            </a:lnTo>
                            <a:lnTo>
                              <a:pt x="98" y="626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32" name="Rectangle 290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28" y="1951"/>
                        <a:ext cx="1" cy="2"/>
                      </a:xfrm>
                      <a:prstGeom prst="rect">
                        <a:avLst/>
                      </a:pr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33" name="Rectangle 290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34" y="2307"/>
                        <a:ext cx="4" cy="2"/>
                      </a:xfrm>
                      <a:prstGeom prst="rect">
                        <a:avLst/>
                      </a:pr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34" name="Freeform 290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202" y="1875"/>
                        <a:ext cx="8" cy="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2" y="2"/>
                          </a:cxn>
                          <a:cxn ang="0">
                            <a:pos x="8" y="2"/>
                          </a:cxn>
                          <a:cxn ang="0">
                            <a:pos x="8" y="0"/>
                          </a:cxn>
                          <a:cxn ang="0">
                            <a:pos x="0" y="0"/>
                          </a:cxn>
                        </a:cxnLst>
                        <a:rect l="0" t="0" r="r" b="b"/>
                        <a:pathLst>
                          <a:path w="8" h="2">
                            <a:moveTo>
                              <a:pt x="0" y="0"/>
                            </a:moveTo>
                            <a:lnTo>
                              <a:pt x="2" y="2"/>
                            </a:lnTo>
                            <a:lnTo>
                              <a:pt x="8" y="2"/>
                            </a:lnTo>
                            <a:lnTo>
                              <a:pt x="8" y="0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35" name="Freeform 290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836" y="1681"/>
                        <a:ext cx="6" cy="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4"/>
                          </a:cxn>
                          <a:cxn ang="0">
                            <a:pos x="6" y="6"/>
                          </a:cxn>
                          <a:cxn ang="0">
                            <a:pos x="6" y="2"/>
                          </a:cxn>
                          <a:cxn ang="0">
                            <a:pos x="0" y="0"/>
                          </a:cxn>
                          <a:cxn ang="0">
                            <a:pos x="0" y="4"/>
                          </a:cxn>
                        </a:cxnLst>
                        <a:rect l="0" t="0" r="r" b="b"/>
                        <a:pathLst>
                          <a:path w="6" h="6">
                            <a:moveTo>
                              <a:pt x="0" y="4"/>
                            </a:moveTo>
                            <a:lnTo>
                              <a:pt x="6" y="6"/>
                            </a:lnTo>
                            <a:lnTo>
                              <a:pt x="6" y="2"/>
                            </a:lnTo>
                            <a:lnTo>
                              <a:pt x="0" y="0"/>
                            </a:lnTo>
                            <a:lnTo>
                              <a:pt x="0" y="4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36" name="Rectangle 290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472" y="1335"/>
                        <a:ext cx="2" cy="1"/>
                      </a:xfrm>
                      <a:prstGeom prst="rect">
                        <a:avLst/>
                      </a:pr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37" name="Freeform 290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496" y="2219"/>
                        <a:ext cx="4" cy="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0" y="2"/>
                          </a:cxn>
                          <a:cxn ang="0">
                            <a:pos x="4" y="4"/>
                          </a:cxn>
                          <a:cxn ang="0">
                            <a:pos x="4" y="0"/>
                          </a:cxn>
                          <a:cxn ang="0">
                            <a:pos x="0" y="0"/>
                          </a:cxn>
                          <a:cxn ang="0">
                            <a:pos x="0" y="0"/>
                          </a:cxn>
                        </a:cxnLst>
                        <a:rect l="0" t="0" r="r" b="b"/>
                        <a:pathLst>
                          <a:path w="4" h="4">
                            <a:moveTo>
                              <a:pt x="0" y="0"/>
                            </a:moveTo>
                            <a:lnTo>
                              <a:pt x="0" y="2"/>
                            </a:lnTo>
                            <a:lnTo>
                              <a:pt x="4" y="4"/>
                            </a:lnTo>
                            <a:lnTo>
                              <a:pt x="4" y="0"/>
                            </a:lnTo>
                            <a:lnTo>
                              <a:pt x="0" y="0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38" name="Freeform 290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72" y="1581"/>
                        <a:ext cx="644" cy="6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44" y="62"/>
                          </a:cxn>
                          <a:cxn ang="0">
                            <a:pos x="642" y="54"/>
                          </a:cxn>
                          <a:cxn ang="0">
                            <a:pos x="474" y="0"/>
                          </a:cxn>
                          <a:cxn ang="0">
                            <a:pos x="0" y="2"/>
                          </a:cxn>
                          <a:cxn ang="0">
                            <a:pos x="0" y="6"/>
                          </a:cxn>
                          <a:cxn ang="0">
                            <a:pos x="474" y="4"/>
                          </a:cxn>
                          <a:cxn ang="0">
                            <a:pos x="644" y="62"/>
                          </a:cxn>
                        </a:cxnLst>
                        <a:rect l="0" t="0" r="r" b="b"/>
                        <a:pathLst>
                          <a:path w="644" h="62">
                            <a:moveTo>
                              <a:pt x="644" y="62"/>
                            </a:moveTo>
                            <a:lnTo>
                              <a:pt x="642" y="54"/>
                            </a:lnTo>
                            <a:lnTo>
                              <a:pt x="474" y="0"/>
                            </a:lnTo>
                            <a:lnTo>
                              <a:pt x="0" y="2"/>
                            </a:lnTo>
                            <a:lnTo>
                              <a:pt x="0" y="6"/>
                            </a:lnTo>
                            <a:lnTo>
                              <a:pt x="474" y="4"/>
                            </a:lnTo>
                            <a:lnTo>
                              <a:pt x="644" y="6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39" name="Rectangle 291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472" y="1583"/>
                        <a:ext cx="1" cy="4"/>
                      </a:xfrm>
                      <a:prstGeom prst="rect">
                        <a:avLst/>
                      </a:pr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40" name="Freeform 291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896" y="1623"/>
                        <a:ext cx="4" cy="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" y="4"/>
                          </a:cxn>
                          <a:cxn ang="0">
                            <a:pos x="4" y="4"/>
                          </a:cxn>
                          <a:cxn ang="0">
                            <a:pos x="0" y="0"/>
                          </a:cxn>
                          <a:cxn ang="0">
                            <a:pos x="0" y="4"/>
                          </a:cxn>
                          <a:cxn ang="0">
                            <a:pos x="2" y="6"/>
                          </a:cxn>
                          <a:cxn ang="0">
                            <a:pos x="4" y="4"/>
                          </a:cxn>
                        </a:cxnLst>
                        <a:rect l="0" t="0" r="r" b="b"/>
                        <a:pathLst>
                          <a:path w="4" h="6">
                            <a:moveTo>
                              <a:pt x="4" y="4"/>
                            </a:moveTo>
                            <a:lnTo>
                              <a:pt x="4" y="4"/>
                            </a:lnTo>
                            <a:lnTo>
                              <a:pt x="0" y="0"/>
                            </a:lnTo>
                            <a:lnTo>
                              <a:pt x="0" y="4"/>
                            </a:lnTo>
                            <a:lnTo>
                              <a:pt x="2" y="6"/>
                            </a:lnTo>
                            <a:lnTo>
                              <a:pt x="4" y="4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41" name="Freeform 291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440" y="1043"/>
                        <a:ext cx="6" cy="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" y="0"/>
                          </a:cxn>
                          <a:cxn ang="0">
                            <a:pos x="0" y="4"/>
                          </a:cxn>
                          <a:cxn ang="0">
                            <a:pos x="0" y="6"/>
                          </a:cxn>
                          <a:cxn ang="0">
                            <a:pos x="4" y="6"/>
                          </a:cxn>
                          <a:cxn ang="0">
                            <a:pos x="6" y="0"/>
                          </a:cxn>
                        </a:cxnLst>
                        <a:rect l="0" t="0" r="r" b="b"/>
                        <a:pathLst>
                          <a:path w="6" h="6">
                            <a:moveTo>
                              <a:pt x="6" y="0"/>
                            </a:moveTo>
                            <a:lnTo>
                              <a:pt x="0" y="4"/>
                            </a:lnTo>
                            <a:lnTo>
                              <a:pt x="0" y="6"/>
                            </a:lnTo>
                            <a:lnTo>
                              <a:pt x="4" y="6"/>
                            </a:lnTo>
                            <a:lnTo>
                              <a:pt x="6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42" name="Freeform 291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362" y="1049"/>
                        <a:ext cx="576" cy="118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130"/>
                          </a:cxn>
                          <a:cxn ang="0">
                            <a:pos x="30" y="268"/>
                          </a:cxn>
                          <a:cxn ang="0">
                            <a:pos x="168" y="352"/>
                          </a:cxn>
                          <a:cxn ang="0">
                            <a:pos x="178" y="410"/>
                          </a:cxn>
                          <a:cxn ang="0">
                            <a:pos x="194" y="484"/>
                          </a:cxn>
                          <a:cxn ang="0">
                            <a:pos x="266" y="554"/>
                          </a:cxn>
                          <a:cxn ang="0">
                            <a:pos x="274" y="610"/>
                          </a:cxn>
                          <a:cxn ang="0">
                            <a:pos x="214" y="676"/>
                          </a:cxn>
                          <a:cxn ang="0">
                            <a:pos x="234" y="716"/>
                          </a:cxn>
                          <a:cxn ang="0">
                            <a:pos x="194" y="786"/>
                          </a:cxn>
                          <a:cxn ang="0">
                            <a:pos x="194" y="816"/>
                          </a:cxn>
                          <a:cxn ang="0">
                            <a:pos x="196" y="816"/>
                          </a:cxn>
                          <a:cxn ang="0">
                            <a:pos x="196" y="820"/>
                          </a:cxn>
                          <a:cxn ang="0">
                            <a:pos x="194" y="820"/>
                          </a:cxn>
                          <a:cxn ang="0">
                            <a:pos x="194" y="834"/>
                          </a:cxn>
                          <a:cxn ang="0">
                            <a:pos x="292" y="960"/>
                          </a:cxn>
                          <a:cxn ang="0">
                            <a:pos x="324" y="960"/>
                          </a:cxn>
                          <a:cxn ang="0">
                            <a:pos x="324" y="1040"/>
                          </a:cxn>
                          <a:cxn ang="0">
                            <a:pos x="404" y="1098"/>
                          </a:cxn>
                          <a:cxn ang="0">
                            <a:pos x="434" y="1180"/>
                          </a:cxn>
                          <a:cxn ang="0">
                            <a:pos x="456" y="1136"/>
                          </a:cxn>
                          <a:cxn ang="0">
                            <a:pos x="506" y="1162"/>
                          </a:cxn>
                          <a:cxn ang="0">
                            <a:pos x="548" y="1106"/>
                          </a:cxn>
                          <a:cxn ang="0">
                            <a:pos x="560" y="1024"/>
                          </a:cxn>
                          <a:cxn ang="0">
                            <a:pos x="576" y="942"/>
                          </a:cxn>
                          <a:cxn ang="0">
                            <a:pos x="538" y="578"/>
                          </a:cxn>
                          <a:cxn ang="0">
                            <a:pos x="536" y="580"/>
                          </a:cxn>
                          <a:cxn ang="0">
                            <a:pos x="534" y="578"/>
                          </a:cxn>
                          <a:cxn ang="0">
                            <a:pos x="574" y="942"/>
                          </a:cxn>
                          <a:cxn ang="0">
                            <a:pos x="554" y="1024"/>
                          </a:cxn>
                          <a:cxn ang="0">
                            <a:pos x="546" y="1106"/>
                          </a:cxn>
                          <a:cxn ang="0">
                            <a:pos x="506" y="1158"/>
                          </a:cxn>
                          <a:cxn ang="0">
                            <a:pos x="456" y="1130"/>
                          </a:cxn>
                          <a:cxn ang="0">
                            <a:pos x="434" y="1172"/>
                          </a:cxn>
                          <a:cxn ang="0">
                            <a:pos x="406" y="1094"/>
                          </a:cxn>
                          <a:cxn ang="0">
                            <a:pos x="328" y="1040"/>
                          </a:cxn>
                          <a:cxn ang="0">
                            <a:pos x="328" y="956"/>
                          </a:cxn>
                          <a:cxn ang="0">
                            <a:pos x="294" y="956"/>
                          </a:cxn>
                          <a:cxn ang="0">
                            <a:pos x="198" y="834"/>
                          </a:cxn>
                          <a:cxn ang="0">
                            <a:pos x="198" y="786"/>
                          </a:cxn>
                          <a:cxn ang="0">
                            <a:pos x="240" y="716"/>
                          </a:cxn>
                          <a:cxn ang="0">
                            <a:pos x="220" y="676"/>
                          </a:cxn>
                          <a:cxn ang="0">
                            <a:pos x="276" y="610"/>
                          </a:cxn>
                          <a:cxn ang="0">
                            <a:pos x="268" y="550"/>
                          </a:cxn>
                          <a:cxn ang="0">
                            <a:pos x="198" y="484"/>
                          </a:cxn>
                          <a:cxn ang="0">
                            <a:pos x="170" y="350"/>
                          </a:cxn>
                          <a:cxn ang="0">
                            <a:pos x="32" y="268"/>
                          </a:cxn>
                          <a:cxn ang="0">
                            <a:pos x="4" y="134"/>
                          </a:cxn>
                          <a:cxn ang="0">
                            <a:pos x="40" y="92"/>
                          </a:cxn>
                          <a:cxn ang="0">
                            <a:pos x="82" y="0"/>
                          </a:cxn>
                          <a:cxn ang="0">
                            <a:pos x="78" y="0"/>
                          </a:cxn>
                          <a:cxn ang="0">
                            <a:pos x="40" y="88"/>
                          </a:cxn>
                          <a:cxn ang="0">
                            <a:pos x="0" y="130"/>
                          </a:cxn>
                        </a:cxnLst>
                        <a:rect l="0" t="0" r="r" b="b"/>
                        <a:pathLst>
                          <a:path w="576" h="1180">
                            <a:moveTo>
                              <a:pt x="0" y="130"/>
                            </a:moveTo>
                            <a:lnTo>
                              <a:pt x="30" y="268"/>
                            </a:lnTo>
                            <a:lnTo>
                              <a:pt x="168" y="352"/>
                            </a:lnTo>
                            <a:lnTo>
                              <a:pt x="178" y="410"/>
                            </a:lnTo>
                            <a:lnTo>
                              <a:pt x="194" y="484"/>
                            </a:lnTo>
                            <a:lnTo>
                              <a:pt x="266" y="554"/>
                            </a:lnTo>
                            <a:lnTo>
                              <a:pt x="274" y="610"/>
                            </a:lnTo>
                            <a:lnTo>
                              <a:pt x="214" y="676"/>
                            </a:lnTo>
                            <a:lnTo>
                              <a:pt x="234" y="716"/>
                            </a:lnTo>
                            <a:lnTo>
                              <a:pt x="194" y="786"/>
                            </a:lnTo>
                            <a:lnTo>
                              <a:pt x="194" y="816"/>
                            </a:lnTo>
                            <a:lnTo>
                              <a:pt x="196" y="816"/>
                            </a:lnTo>
                            <a:lnTo>
                              <a:pt x="196" y="820"/>
                            </a:lnTo>
                            <a:lnTo>
                              <a:pt x="194" y="820"/>
                            </a:lnTo>
                            <a:lnTo>
                              <a:pt x="194" y="834"/>
                            </a:lnTo>
                            <a:lnTo>
                              <a:pt x="292" y="960"/>
                            </a:lnTo>
                            <a:lnTo>
                              <a:pt x="324" y="960"/>
                            </a:lnTo>
                            <a:lnTo>
                              <a:pt x="324" y="1040"/>
                            </a:lnTo>
                            <a:lnTo>
                              <a:pt x="404" y="1098"/>
                            </a:lnTo>
                            <a:lnTo>
                              <a:pt x="434" y="1180"/>
                            </a:lnTo>
                            <a:lnTo>
                              <a:pt x="456" y="1136"/>
                            </a:lnTo>
                            <a:lnTo>
                              <a:pt x="506" y="1162"/>
                            </a:lnTo>
                            <a:lnTo>
                              <a:pt x="548" y="1106"/>
                            </a:lnTo>
                            <a:lnTo>
                              <a:pt x="560" y="1024"/>
                            </a:lnTo>
                            <a:lnTo>
                              <a:pt x="576" y="942"/>
                            </a:lnTo>
                            <a:lnTo>
                              <a:pt x="538" y="578"/>
                            </a:lnTo>
                            <a:lnTo>
                              <a:pt x="536" y="580"/>
                            </a:lnTo>
                            <a:lnTo>
                              <a:pt x="534" y="578"/>
                            </a:lnTo>
                            <a:lnTo>
                              <a:pt x="574" y="942"/>
                            </a:lnTo>
                            <a:lnTo>
                              <a:pt x="554" y="1024"/>
                            </a:lnTo>
                            <a:lnTo>
                              <a:pt x="546" y="1106"/>
                            </a:lnTo>
                            <a:lnTo>
                              <a:pt x="506" y="1158"/>
                            </a:lnTo>
                            <a:lnTo>
                              <a:pt x="456" y="1130"/>
                            </a:lnTo>
                            <a:lnTo>
                              <a:pt x="434" y="1172"/>
                            </a:lnTo>
                            <a:lnTo>
                              <a:pt x="406" y="1094"/>
                            </a:lnTo>
                            <a:lnTo>
                              <a:pt x="328" y="1040"/>
                            </a:lnTo>
                            <a:lnTo>
                              <a:pt x="328" y="956"/>
                            </a:lnTo>
                            <a:lnTo>
                              <a:pt x="294" y="956"/>
                            </a:lnTo>
                            <a:lnTo>
                              <a:pt x="198" y="834"/>
                            </a:lnTo>
                            <a:lnTo>
                              <a:pt x="198" y="786"/>
                            </a:lnTo>
                            <a:lnTo>
                              <a:pt x="240" y="716"/>
                            </a:lnTo>
                            <a:lnTo>
                              <a:pt x="220" y="676"/>
                            </a:lnTo>
                            <a:lnTo>
                              <a:pt x="276" y="610"/>
                            </a:lnTo>
                            <a:lnTo>
                              <a:pt x="268" y="550"/>
                            </a:lnTo>
                            <a:lnTo>
                              <a:pt x="198" y="484"/>
                            </a:lnTo>
                            <a:lnTo>
                              <a:pt x="170" y="350"/>
                            </a:lnTo>
                            <a:lnTo>
                              <a:pt x="32" y="268"/>
                            </a:lnTo>
                            <a:lnTo>
                              <a:pt x="4" y="134"/>
                            </a:lnTo>
                            <a:lnTo>
                              <a:pt x="40" y="92"/>
                            </a:lnTo>
                            <a:lnTo>
                              <a:pt x="82" y="0"/>
                            </a:lnTo>
                            <a:lnTo>
                              <a:pt x="78" y="0"/>
                            </a:lnTo>
                            <a:lnTo>
                              <a:pt x="40" y="88"/>
                            </a:lnTo>
                            <a:lnTo>
                              <a:pt x="0" y="13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43" name="Rectangle 291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556" y="1865"/>
                        <a:ext cx="2" cy="4"/>
                      </a:xfrm>
                      <a:prstGeom prst="rect">
                        <a:avLst/>
                      </a:pr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44" name="Freeform 291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112" y="1457"/>
                        <a:ext cx="428" cy="2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28" y="6"/>
                          </a:cxn>
                          <a:cxn ang="0">
                            <a:pos x="426" y="0"/>
                          </a:cxn>
                          <a:cxn ang="0">
                            <a:pos x="0" y="16"/>
                          </a:cxn>
                          <a:cxn ang="0">
                            <a:pos x="0" y="24"/>
                          </a:cxn>
                          <a:cxn ang="0">
                            <a:pos x="428" y="6"/>
                          </a:cxn>
                        </a:cxnLst>
                        <a:rect l="0" t="0" r="r" b="b"/>
                        <a:pathLst>
                          <a:path w="428" h="24">
                            <a:moveTo>
                              <a:pt x="428" y="6"/>
                            </a:moveTo>
                            <a:lnTo>
                              <a:pt x="426" y="0"/>
                            </a:lnTo>
                            <a:lnTo>
                              <a:pt x="0" y="16"/>
                            </a:lnTo>
                            <a:lnTo>
                              <a:pt x="0" y="24"/>
                            </a:lnTo>
                            <a:lnTo>
                              <a:pt x="428" y="6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45" name="Freeform 291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104" y="1481"/>
                        <a:ext cx="1" cy="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2"/>
                          </a:cxn>
                          <a:cxn ang="0">
                            <a:pos x="0" y="2"/>
                          </a:cxn>
                          <a:cxn ang="0">
                            <a:pos x="0" y="0"/>
                          </a:cxn>
                          <a:cxn ang="0">
                            <a:pos x="0" y="2"/>
                          </a:cxn>
                        </a:cxnLst>
                        <a:rect l="0" t="0" r="r" b="b"/>
                        <a:pathLst>
                          <a:path h="2">
                            <a:moveTo>
                              <a:pt x="0" y="2"/>
                            </a:moveTo>
                            <a:lnTo>
                              <a:pt x="0" y="2"/>
                            </a:lnTo>
                            <a:lnTo>
                              <a:pt x="0" y="0"/>
                            </a:lnTo>
                            <a:lnTo>
                              <a:pt x="0" y="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46" name="Freeform 291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104" y="1473"/>
                        <a:ext cx="8" cy="1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" y="0"/>
                          </a:cxn>
                          <a:cxn ang="0">
                            <a:pos x="0" y="0"/>
                          </a:cxn>
                          <a:cxn ang="0">
                            <a:pos x="0" y="8"/>
                          </a:cxn>
                          <a:cxn ang="0">
                            <a:pos x="0" y="10"/>
                          </a:cxn>
                          <a:cxn ang="0">
                            <a:pos x="8" y="8"/>
                          </a:cxn>
                          <a:cxn ang="0">
                            <a:pos x="8" y="0"/>
                          </a:cxn>
                        </a:cxnLst>
                        <a:rect l="0" t="0" r="r" b="b"/>
                        <a:pathLst>
                          <a:path w="8" h="10">
                            <a:moveTo>
                              <a:pt x="8" y="0"/>
                            </a:moveTo>
                            <a:lnTo>
                              <a:pt x="0" y="0"/>
                            </a:lnTo>
                            <a:lnTo>
                              <a:pt x="0" y="8"/>
                            </a:lnTo>
                            <a:lnTo>
                              <a:pt x="0" y="10"/>
                            </a:lnTo>
                            <a:lnTo>
                              <a:pt x="8" y="8"/>
                            </a:lnTo>
                            <a:lnTo>
                              <a:pt x="8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47" name="Freeform 291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74" y="1229"/>
                        <a:ext cx="612" cy="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12" y="0"/>
                          </a:cxn>
                          <a:cxn ang="0">
                            <a:pos x="0" y="2"/>
                          </a:cxn>
                          <a:cxn ang="0">
                            <a:pos x="0" y="6"/>
                          </a:cxn>
                          <a:cxn ang="0">
                            <a:pos x="610" y="4"/>
                          </a:cxn>
                          <a:cxn ang="0">
                            <a:pos x="612" y="0"/>
                          </a:cxn>
                        </a:cxnLst>
                        <a:rect l="0" t="0" r="r" b="b"/>
                        <a:pathLst>
                          <a:path w="612" h="6">
                            <a:moveTo>
                              <a:pt x="612" y="0"/>
                            </a:moveTo>
                            <a:lnTo>
                              <a:pt x="0" y="2"/>
                            </a:lnTo>
                            <a:lnTo>
                              <a:pt x="0" y="6"/>
                            </a:lnTo>
                            <a:lnTo>
                              <a:pt x="610" y="4"/>
                            </a:lnTo>
                            <a:lnTo>
                              <a:pt x="612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48" name="Rectangle 291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472" y="1231"/>
                        <a:ext cx="2" cy="4"/>
                      </a:xfrm>
                      <a:prstGeom prst="rect">
                        <a:avLst/>
                      </a:pr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49" name="Freeform 292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808" y="1181"/>
                        <a:ext cx="14" cy="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" y="4"/>
                          </a:cxn>
                          <a:cxn ang="0">
                            <a:pos x="14" y="4"/>
                          </a:cxn>
                          <a:cxn ang="0">
                            <a:pos x="4" y="0"/>
                          </a:cxn>
                          <a:cxn ang="0">
                            <a:pos x="0" y="0"/>
                          </a:cxn>
                          <a:cxn ang="0">
                            <a:pos x="0" y="4"/>
                          </a:cxn>
                          <a:cxn ang="0">
                            <a:pos x="4" y="4"/>
                          </a:cxn>
                        </a:cxnLst>
                        <a:rect l="0" t="0" r="r" b="b"/>
                        <a:pathLst>
                          <a:path w="14" h="4">
                            <a:moveTo>
                              <a:pt x="4" y="4"/>
                            </a:moveTo>
                            <a:lnTo>
                              <a:pt x="14" y="4"/>
                            </a:lnTo>
                            <a:lnTo>
                              <a:pt x="4" y="0"/>
                            </a:lnTo>
                            <a:lnTo>
                              <a:pt x="0" y="0"/>
                            </a:lnTo>
                            <a:lnTo>
                              <a:pt x="0" y="4"/>
                            </a:lnTo>
                            <a:lnTo>
                              <a:pt x="4" y="4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50" name="Freeform 292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540" y="1063"/>
                        <a:ext cx="272" cy="12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30" y="84"/>
                          </a:cxn>
                          <a:cxn ang="0">
                            <a:pos x="240" y="122"/>
                          </a:cxn>
                          <a:cxn ang="0">
                            <a:pos x="272" y="122"/>
                          </a:cxn>
                          <a:cxn ang="0">
                            <a:pos x="268" y="122"/>
                          </a:cxn>
                          <a:cxn ang="0">
                            <a:pos x="268" y="118"/>
                          </a:cxn>
                          <a:cxn ang="0">
                            <a:pos x="242" y="118"/>
                          </a:cxn>
                          <a:cxn ang="0">
                            <a:pos x="236" y="80"/>
                          </a:cxn>
                          <a:cxn ang="0">
                            <a:pos x="24" y="52"/>
                          </a:cxn>
                          <a:cxn ang="0">
                            <a:pos x="6" y="0"/>
                          </a:cxn>
                          <a:cxn ang="0">
                            <a:pos x="0" y="0"/>
                          </a:cxn>
                          <a:cxn ang="0">
                            <a:pos x="22" y="58"/>
                          </a:cxn>
                          <a:cxn ang="0">
                            <a:pos x="230" y="84"/>
                          </a:cxn>
                        </a:cxnLst>
                        <a:rect l="0" t="0" r="r" b="b"/>
                        <a:pathLst>
                          <a:path w="272" h="122">
                            <a:moveTo>
                              <a:pt x="230" y="84"/>
                            </a:moveTo>
                            <a:lnTo>
                              <a:pt x="240" y="122"/>
                            </a:lnTo>
                            <a:lnTo>
                              <a:pt x="272" y="122"/>
                            </a:lnTo>
                            <a:lnTo>
                              <a:pt x="268" y="122"/>
                            </a:lnTo>
                            <a:lnTo>
                              <a:pt x="268" y="118"/>
                            </a:lnTo>
                            <a:lnTo>
                              <a:pt x="242" y="118"/>
                            </a:lnTo>
                            <a:lnTo>
                              <a:pt x="236" y="80"/>
                            </a:lnTo>
                            <a:lnTo>
                              <a:pt x="24" y="52"/>
                            </a:lnTo>
                            <a:lnTo>
                              <a:pt x="6" y="0"/>
                            </a:lnTo>
                            <a:lnTo>
                              <a:pt x="0" y="0"/>
                            </a:lnTo>
                            <a:lnTo>
                              <a:pt x="22" y="58"/>
                            </a:lnTo>
                            <a:lnTo>
                              <a:pt x="230" y="84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51" name="Freeform 292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232" y="1939"/>
                        <a:ext cx="142" cy="76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8" y="66"/>
                          </a:cxn>
                          <a:cxn ang="0">
                            <a:pos x="46" y="0"/>
                          </a:cxn>
                          <a:cxn ang="0">
                            <a:pos x="0" y="0"/>
                          </a:cxn>
                          <a:cxn ang="0">
                            <a:pos x="2" y="6"/>
                          </a:cxn>
                          <a:cxn ang="0">
                            <a:pos x="38" y="6"/>
                          </a:cxn>
                          <a:cxn ang="0">
                            <a:pos x="22" y="68"/>
                          </a:cxn>
                          <a:cxn ang="0">
                            <a:pos x="76" y="96"/>
                          </a:cxn>
                          <a:cxn ang="0">
                            <a:pos x="96" y="344"/>
                          </a:cxn>
                          <a:cxn ang="0">
                            <a:pos x="102" y="344"/>
                          </a:cxn>
                          <a:cxn ang="0">
                            <a:pos x="100" y="350"/>
                          </a:cxn>
                          <a:cxn ang="0">
                            <a:pos x="98" y="350"/>
                          </a:cxn>
                          <a:cxn ang="0">
                            <a:pos x="132" y="758"/>
                          </a:cxn>
                          <a:cxn ang="0">
                            <a:pos x="142" y="762"/>
                          </a:cxn>
                          <a:cxn ang="0">
                            <a:pos x="110" y="404"/>
                          </a:cxn>
                          <a:cxn ang="0">
                            <a:pos x="106" y="404"/>
                          </a:cxn>
                          <a:cxn ang="0">
                            <a:pos x="106" y="400"/>
                          </a:cxn>
                          <a:cxn ang="0">
                            <a:pos x="110" y="400"/>
                          </a:cxn>
                          <a:cxn ang="0">
                            <a:pos x="82" y="90"/>
                          </a:cxn>
                          <a:cxn ang="0">
                            <a:pos x="28" y="66"/>
                          </a:cxn>
                        </a:cxnLst>
                        <a:rect l="0" t="0" r="r" b="b"/>
                        <a:pathLst>
                          <a:path w="142" h="762">
                            <a:moveTo>
                              <a:pt x="28" y="66"/>
                            </a:moveTo>
                            <a:lnTo>
                              <a:pt x="46" y="0"/>
                            </a:lnTo>
                            <a:lnTo>
                              <a:pt x="0" y="0"/>
                            </a:lnTo>
                            <a:lnTo>
                              <a:pt x="2" y="6"/>
                            </a:lnTo>
                            <a:lnTo>
                              <a:pt x="38" y="6"/>
                            </a:lnTo>
                            <a:lnTo>
                              <a:pt x="22" y="68"/>
                            </a:lnTo>
                            <a:lnTo>
                              <a:pt x="76" y="96"/>
                            </a:lnTo>
                            <a:lnTo>
                              <a:pt x="96" y="344"/>
                            </a:lnTo>
                            <a:lnTo>
                              <a:pt x="102" y="344"/>
                            </a:lnTo>
                            <a:lnTo>
                              <a:pt x="100" y="350"/>
                            </a:lnTo>
                            <a:lnTo>
                              <a:pt x="98" y="350"/>
                            </a:lnTo>
                            <a:lnTo>
                              <a:pt x="132" y="758"/>
                            </a:lnTo>
                            <a:lnTo>
                              <a:pt x="142" y="762"/>
                            </a:lnTo>
                            <a:lnTo>
                              <a:pt x="110" y="404"/>
                            </a:lnTo>
                            <a:lnTo>
                              <a:pt x="106" y="404"/>
                            </a:lnTo>
                            <a:lnTo>
                              <a:pt x="106" y="400"/>
                            </a:lnTo>
                            <a:lnTo>
                              <a:pt x="110" y="400"/>
                            </a:lnTo>
                            <a:lnTo>
                              <a:pt x="82" y="90"/>
                            </a:lnTo>
                            <a:lnTo>
                              <a:pt x="28" y="66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52" name="Freeform 292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364" y="2697"/>
                        <a:ext cx="10" cy="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4"/>
                          </a:cxn>
                          <a:cxn ang="0">
                            <a:pos x="10" y="8"/>
                          </a:cxn>
                          <a:cxn ang="0">
                            <a:pos x="10" y="4"/>
                          </a:cxn>
                          <a:cxn ang="0">
                            <a:pos x="0" y="0"/>
                          </a:cxn>
                          <a:cxn ang="0">
                            <a:pos x="0" y="4"/>
                          </a:cxn>
                        </a:cxnLst>
                        <a:rect l="0" t="0" r="r" b="b"/>
                        <a:pathLst>
                          <a:path w="10" h="8">
                            <a:moveTo>
                              <a:pt x="0" y="4"/>
                            </a:moveTo>
                            <a:lnTo>
                              <a:pt x="10" y="8"/>
                            </a:lnTo>
                            <a:lnTo>
                              <a:pt x="10" y="4"/>
                            </a:lnTo>
                            <a:lnTo>
                              <a:pt x="0" y="0"/>
                            </a:lnTo>
                            <a:lnTo>
                              <a:pt x="0" y="4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53" name="Freeform 292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328" y="2283"/>
                        <a:ext cx="6" cy="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" y="0"/>
                          </a:cxn>
                          <a:cxn ang="0">
                            <a:pos x="0" y="0"/>
                          </a:cxn>
                          <a:cxn ang="0">
                            <a:pos x="2" y="6"/>
                          </a:cxn>
                          <a:cxn ang="0">
                            <a:pos x="4" y="6"/>
                          </a:cxn>
                          <a:cxn ang="0">
                            <a:pos x="6" y="0"/>
                          </a:cxn>
                        </a:cxnLst>
                        <a:rect l="0" t="0" r="r" b="b"/>
                        <a:pathLst>
                          <a:path w="6" h="6">
                            <a:moveTo>
                              <a:pt x="6" y="0"/>
                            </a:moveTo>
                            <a:lnTo>
                              <a:pt x="0" y="0"/>
                            </a:lnTo>
                            <a:lnTo>
                              <a:pt x="2" y="6"/>
                            </a:lnTo>
                            <a:lnTo>
                              <a:pt x="4" y="6"/>
                            </a:lnTo>
                            <a:lnTo>
                              <a:pt x="6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54" name="Freeform 292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226" y="1939"/>
                        <a:ext cx="8" cy="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0" y="6"/>
                          </a:cxn>
                          <a:cxn ang="0">
                            <a:pos x="8" y="6"/>
                          </a:cxn>
                          <a:cxn ang="0">
                            <a:pos x="6" y="0"/>
                          </a:cxn>
                          <a:cxn ang="0">
                            <a:pos x="0" y="0"/>
                          </a:cxn>
                        </a:cxnLst>
                        <a:rect l="0" t="0" r="r" b="b"/>
                        <a:pathLst>
                          <a:path w="8" h="6">
                            <a:moveTo>
                              <a:pt x="0" y="0"/>
                            </a:moveTo>
                            <a:lnTo>
                              <a:pt x="0" y="6"/>
                            </a:lnTo>
                            <a:lnTo>
                              <a:pt x="8" y="6"/>
                            </a:lnTo>
                            <a:lnTo>
                              <a:pt x="6" y="0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55" name="Freeform 292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076" y="1971"/>
                        <a:ext cx="4" cy="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" y="4"/>
                          </a:cxn>
                          <a:cxn ang="0">
                            <a:pos x="2" y="0"/>
                          </a:cxn>
                          <a:cxn ang="0">
                            <a:pos x="0" y="0"/>
                          </a:cxn>
                          <a:cxn ang="0">
                            <a:pos x="2" y="4"/>
                          </a:cxn>
                          <a:cxn ang="0">
                            <a:pos x="4" y="4"/>
                          </a:cxn>
                        </a:cxnLst>
                        <a:rect l="0" t="0" r="r" b="b"/>
                        <a:pathLst>
                          <a:path w="4" h="4">
                            <a:moveTo>
                              <a:pt x="4" y="4"/>
                            </a:moveTo>
                            <a:lnTo>
                              <a:pt x="2" y="0"/>
                            </a:lnTo>
                            <a:lnTo>
                              <a:pt x="0" y="0"/>
                            </a:lnTo>
                            <a:lnTo>
                              <a:pt x="2" y="4"/>
                            </a:lnTo>
                            <a:lnTo>
                              <a:pt x="4" y="4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56" name="Freeform 292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342" y="1971"/>
                        <a:ext cx="1736" cy="41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024" y="202"/>
                          </a:cxn>
                          <a:cxn ang="0">
                            <a:pos x="1022" y="206"/>
                          </a:cxn>
                          <a:cxn ang="0">
                            <a:pos x="1014" y="210"/>
                          </a:cxn>
                          <a:cxn ang="0">
                            <a:pos x="1018" y="204"/>
                          </a:cxn>
                          <a:cxn ang="0">
                            <a:pos x="756" y="258"/>
                          </a:cxn>
                          <a:cxn ang="0">
                            <a:pos x="476" y="304"/>
                          </a:cxn>
                          <a:cxn ang="0">
                            <a:pos x="454" y="308"/>
                          </a:cxn>
                          <a:cxn ang="0">
                            <a:pos x="454" y="402"/>
                          </a:cxn>
                          <a:cxn ang="0">
                            <a:pos x="374" y="408"/>
                          </a:cxn>
                          <a:cxn ang="0">
                            <a:pos x="390" y="360"/>
                          </a:cxn>
                          <a:cxn ang="0">
                            <a:pos x="0" y="368"/>
                          </a:cxn>
                          <a:cxn ang="0">
                            <a:pos x="0" y="372"/>
                          </a:cxn>
                          <a:cxn ang="0">
                            <a:pos x="384" y="364"/>
                          </a:cxn>
                          <a:cxn ang="0">
                            <a:pos x="366" y="412"/>
                          </a:cxn>
                          <a:cxn ang="0">
                            <a:pos x="450" y="406"/>
                          </a:cxn>
                          <a:cxn ang="0">
                            <a:pos x="450" y="404"/>
                          </a:cxn>
                          <a:cxn ang="0">
                            <a:pos x="454" y="404"/>
                          </a:cxn>
                          <a:cxn ang="0">
                            <a:pos x="454" y="406"/>
                          </a:cxn>
                          <a:cxn ang="0">
                            <a:pos x="456" y="406"/>
                          </a:cxn>
                          <a:cxn ang="0">
                            <a:pos x="456" y="310"/>
                          </a:cxn>
                          <a:cxn ang="0">
                            <a:pos x="478" y="310"/>
                          </a:cxn>
                          <a:cxn ang="0">
                            <a:pos x="756" y="264"/>
                          </a:cxn>
                          <a:cxn ang="0">
                            <a:pos x="1186" y="176"/>
                          </a:cxn>
                          <a:cxn ang="0">
                            <a:pos x="1186" y="176"/>
                          </a:cxn>
                          <a:cxn ang="0">
                            <a:pos x="1188" y="174"/>
                          </a:cxn>
                          <a:cxn ang="0">
                            <a:pos x="1192" y="172"/>
                          </a:cxn>
                          <a:cxn ang="0">
                            <a:pos x="1190" y="174"/>
                          </a:cxn>
                          <a:cxn ang="0">
                            <a:pos x="1736" y="4"/>
                          </a:cxn>
                          <a:cxn ang="0">
                            <a:pos x="1734" y="0"/>
                          </a:cxn>
                          <a:cxn ang="0">
                            <a:pos x="1188" y="172"/>
                          </a:cxn>
                          <a:cxn ang="0">
                            <a:pos x="1024" y="202"/>
                          </a:cxn>
                        </a:cxnLst>
                        <a:rect l="0" t="0" r="r" b="b"/>
                        <a:pathLst>
                          <a:path w="1736" h="412">
                            <a:moveTo>
                              <a:pt x="1024" y="202"/>
                            </a:moveTo>
                            <a:lnTo>
                              <a:pt x="1022" y="206"/>
                            </a:lnTo>
                            <a:lnTo>
                              <a:pt x="1014" y="210"/>
                            </a:lnTo>
                            <a:lnTo>
                              <a:pt x="1018" y="204"/>
                            </a:lnTo>
                            <a:lnTo>
                              <a:pt x="756" y="258"/>
                            </a:lnTo>
                            <a:lnTo>
                              <a:pt x="476" y="304"/>
                            </a:lnTo>
                            <a:lnTo>
                              <a:pt x="454" y="308"/>
                            </a:lnTo>
                            <a:lnTo>
                              <a:pt x="454" y="402"/>
                            </a:lnTo>
                            <a:lnTo>
                              <a:pt x="374" y="408"/>
                            </a:lnTo>
                            <a:lnTo>
                              <a:pt x="390" y="360"/>
                            </a:lnTo>
                            <a:lnTo>
                              <a:pt x="0" y="368"/>
                            </a:lnTo>
                            <a:lnTo>
                              <a:pt x="0" y="372"/>
                            </a:lnTo>
                            <a:lnTo>
                              <a:pt x="384" y="364"/>
                            </a:lnTo>
                            <a:lnTo>
                              <a:pt x="366" y="412"/>
                            </a:lnTo>
                            <a:lnTo>
                              <a:pt x="450" y="406"/>
                            </a:lnTo>
                            <a:lnTo>
                              <a:pt x="450" y="404"/>
                            </a:lnTo>
                            <a:lnTo>
                              <a:pt x="454" y="404"/>
                            </a:lnTo>
                            <a:lnTo>
                              <a:pt x="454" y="406"/>
                            </a:lnTo>
                            <a:lnTo>
                              <a:pt x="456" y="406"/>
                            </a:lnTo>
                            <a:lnTo>
                              <a:pt x="456" y="310"/>
                            </a:lnTo>
                            <a:lnTo>
                              <a:pt x="478" y="310"/>
                            </a:lnTo>
                            <a:lnTo>
                              <a:pt x="756" y="264"/>
                            </a:lnTo>
                            <a:lnTo>
                              <a:pt x="1186" y="176"/>
                            </a:lnTo>
                            <a:lnTo>
                              <a:pt x="1186" y="176"/>
                            </a:lnTo>
                            <a:lnTo>
                              <a:pt x="1188" y="174"/>
                            </a:lnTo>
                            <a:lnTo>
                              <a:pt x="1192" y="172"/>
                            </a:lnTo>
                            <a:lnTo>
                              <a:pt x="1190" y="174"/>
                            </a:lnTo>
                            <a:lnTo>
                              <a:pt x="1736" y="4"/>
                            </a:lnTo>
                            <a:lnTo>
                              <a:pt x="1734" y="0"/>
                            </a:lnTo>
                            <a:lnTo>
                              <a:pt x="1188" y="172"/>
                            </a:lnTo>
                            <a:lnTo>
                              <a:pt x="1024" y="20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57" name="Freeform 292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528" y="2143"/>
                        <a:ext cx="6" cy="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" y="0"/>
                          </a:cxn>
                          <a:cxn ang="0">
                            <a:pos x="2" y="2"/>
                          </a:cxn>
                          <a:cxn ang="0">
                            <a:pos x="0" y="4"/>
                          </a:cxn>
                          <a:cxn ang="0">
                            <a:pos x="4" y="2"/>
                          </a:cxn>
                          <a:cxn ang="0">
                            <a:pos x="6" y="0"/>
                          </a:cxn>
                        </a:cxnLst>
                        <a:rect l="0" t="0" r="r" b="b"/>
                        <a:pathLst>
                          <a:path w="6" h="4">
                            <a:moveTo>
                              <a:pt x="6" y="0"/>
                            </a:moveTo>
                            <a:lnTo>
                              <a:pt x="2" y="2"/>
                            </a:lnTo>
                            <a:lnTo>
                              <a:pt x="0" y="4"/>
                            </a:lnTo>
                            <a:lnTo>
                              <a:pt x="4" y="2"/>
                            </a:lnTo>
                            <a:lnTo>
                              <a:pt x="6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58" name="Freeform 292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356" y="2173"/>
                        <a:ext cx="10" cy="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" y="2"/>
                          </a:cxn>
                          <a:cxn ang="0">
                            <a:pos x="0" y="8"/>
                          </a:cxn>
                          <a:cxn ang="0">
                            <a:pos x="8" y="4"/>
                          </a:cxn>
                          <a:cxn ang="0">
                            <a:pos x="10" y="0"/>
                          </a:cxn>
                          <a:cxn ang="0">
                            <a:pos x="10" y="0"/>
                          </a:cxn>
                          <a:cxn ang="0">
                            <a:pos x="4" y="2"/>
                          </a:cxn>
                        </a:cxnLst>
                        <a:rect l="0" t="0" r="r" b="b"/>
                        <a:pathLst>
                          <a:path w="10" h="8">
                            <a:moveTo>
                              <a:pt x="4" y="2"/>
                            </a:moveTo>
                            <a:lnTo>
                              <a:pt x="0" y="8"/>
                            </a:lnTo>
                            <a:lnTo>
                              <a:pt x="8" y="4"/>
                            </a:lnTo>
                            <a:lnTo>
                              <a:pt x="10" y="0"/>
                            </a:lnTo>
                            <a:lnTo>
                              <a:pt x="10" y="0"/>
                            </a:lnTo>
                            <a:lnTo>
                              <a:pt x="4" y="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59" name="Rectangle 293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38" y="2339"/>
                        <a:ext cx="4" cy="4"/>
                      </a:xfrm>
                      <a:prstGeom prst="rect">
                        <a:avLst/>
                      </a:pr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60" name="Freeform 293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880" y="2389"/>
                        <a:ext cx="4" cy="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" y="6"/>
                          </a:cxn>
                          <a:cxn ang="0">
                            <a:pos x="4" y="0"/>
                          </a:cxn>
                          <a:cxn ang="0">
                            <a:pos x="2" y="0"/>
                          </a:cxn>
                          <a:cxn ang="0">
                            <a:pos x="0" y="6"/>
                          </a:cxn>
                          <a:cxn ang="0">
                            <a:pos x="2" y="6"/>
                          </a:cxn>
                        </a:cxnLst>
                        <a:rect l="0" t="0" r="r" b="b"/>
                        <a:pathLst>
                          <a:path w="4" h="6">
                            <a:moveTo>
                              <a:pt x="2" y="6"/>
                            </a:moveTo>
                            <a:lnTo>
                              <a:pt x="4" y="0"/>
                            </a:lnTo>
                            <a:lnTo>
                              <a:pt x="2" y="0"/>
                            </a:lnTo>
                            <a:lnTo>
                              <a:pt x="0" y="6"/>
                            </a:lnTo>
                            <a:lnTo>
                              <a:pt x="2" y="6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61" name="Freeform 293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04" y="3041"/>
                        <a:ext cx="6" cy="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4"/>
                          </a:cxn>
                          <a:cxn ang="0">
                            <a:pos x="6" y="2"/>
                          </a:cxn>
                          <a:cxn ang="0">
                            <a:pos x="4" y="0"/>
                          </a:cxn>
                          <a:cxn ang="0">
                            <a:pos x="0" y="0"/>
                          </a:cxn>
                          <a:cxn ang="0">
                            <a:pos x="0" y="4"/>
                          </a:cxn>
                        </a:cxnLst>
                        <a:rect l="0" t="0" r="r" b="b"/>
                        <a:pathLst>
                          <a:path w="6" h="4">
                            <a:moveTo>
                              <a:pt x="0" y="4"/>
                            </a:moveTo>
                            <a:lnTo>
                              <a:pt x="6" y="2"/>
                            </a:lnTo>
                            <a:lnTo>
                              <a:pt x="4" y="0"/>
                            </a:lnTo>
                            <a:lnTo>
                              <a:pt x="0" y="0"/>
                            </a:lnTo>
                            <a:lnTo>
                              <a:pt x="0" y="4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62" name="Freeform 293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418" y="2285"/>
                        <a:ext cx="1464" cy="75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250" y="34"/>
                          </a:cxn>
                          <a:cxn ang="0">
                            <a:pos x="1218" y="0"/>
                          </a:cxn>
                          <a:cxn ang="0">
                            <a:pos x="968" y="98"/>
                          </a:cxn>
                          <a:cxn ang="0">
                            <a:pos x="906" y="108"/>
                          </a:cxn>
                          <a:cxn ang="0">
                            <a:pos x="906" y="108"/>
                          </a:cxn>
                          <a:cxn ang="0">
                            <a:pos x="900" y="112"/>
                          </a:cxn>
                          <a:cxn ang="0">
                            <a:pos x="902" y="108"/>
                          </a:cxn>
                          <a:cxn ang="0">
                            <a:pos x="554" y="166"/>
                          </a:cxn>
                          <a:cxn ang="0">
                            <a:pos x="348" y="186"/>
                          </a:cxn>
                          <a:cxn ang="0">
                            <a:pos x="378" y="92"/>
                          </a:cxn>
                          <a:cxn ang="0">
                            <a:pos x="374" y="92"/>
                          </a:cxn>
                          <a:cxn ang="0">
                            <a:pos x="270" y="410"/>
                          </a:cxn>
                          <a:cxn ang="0">
                            <a:pos x="280" y="450"/>
                          </a:cxn>
                          <a:cxn ang="0">
                            <a:pos x="0" y="470"/>
                          </a:cxn>
                          <a:cxn ang="0">
                            <a:pos x="0" y="474"/>
                          </a:cxn>
                          <a:cxn ang="0">
                            <a:pos x="280" y="454"/>
                          </a:cxn>
                          <a:cxn ang="0">
                            <a:pos x="310" y="544"/>
                          </a:cxn>
                          <a:cxn ang="0">
                            <a:pos x="276" y="694"/>
                          </a:cxn>
                          <a:cxn ang="0">
                            <a:pos x="448" y="684"/>
                          </a:cxn>
                          <a:cxn ang="0">
                            <a:pos x="486" y="756"/>
                          </a:cxn>
                          <a:cxn ang="0">
                            <a:pos x="490" y="756"/>
                          </a:cxn>
                          <a:cxn ang="0">
                            <a:pos x="452" y="678"/>
                          </a:cxn>
                          <a:cxn ang="0">
                            <a:pos x="280" y="692"/>
                          </a:cxn>
                          <a:cxn ang="0">
                            <a:pos x="312" y="542"/>
                          </a:cxn>
                          <a:cxn ang="0">
                            <a:pos x="274" y="410"/>
                          </a:cxn>
                          <a:cxn ang="0">
                            <a:pos x="348" y="192"/>
                          </a:cxn>
                          <a:cxn ang="0">
                            <a:pos x="552" y="170"/>
                          </a:cxn>
                          <a:cxn ang="0">
                            <a:pos x="780" y="134"/>
                          </a:cxn>
                          <a:cxn ang="0">
                            <a:pos x="780" y="132"/>
                          </a:cxn>
                          <a:cxn ang="0">
                            <a:pos x="786" y="130"/>
                          </a:cxn>
                          <a:cxn ang="0">
                            <a:pos x="786" y="132"/>
                          </a:cxn>
                          <a:cxn ang="0">
                            <a:pos x="968" y="102"/>
                          </a:cxn>
                          <a:cxn ang="0">
                            <a:pos x="1218" y="6"/>
                          </a:cxn>
                          <a:cxn ang="0">
                            <a:pos x="1248" y="38"/>
                          </a:cxn>
                          <a:cxn ang="0">
                            <a:pos x="1330" y="22"/>
                          </a:cxn>
                          <a:cxn ang="0">
                            <a:pos x="1462" y="110"/>
                          </a:cxn>
                          <a:cxn ang="0">
                            <a:pos x="1464" y="104"/>
                          </a:cxn>
                          <a:cxn ang="0">
                            <a:pos x="1330" y="16"/>
                          </a:cxn>
                          <a:cxn ang="0">
                            <a:pos x="1250" y="34"/>
                          </a:cxn>
                        </a:cxnLst>
                        <a:rect l="0" t="0" r="r" b="b"/>
                        <a:pathLst>
                          <a:path w="1464" h="756">
                            <a:moveTo>
                              <a:pt x="1250" y="34"/>
                            </a:moveTo>
                            <a:lnTo>
                              <a:pt x="1218" y="0"/>
                            </a:lnTo>
                            <a:lnTo>
                              <a:pt x="968" y="98"/>
                            </a:lnTo>
                            <a:lnTo>
                              <a:pt x="906" y="108"/>
                            </a:lnTo>
                            <a:lnTo>
                              <a:pt x="906" y="108"/>
                            </a:lnTo>
                            <a:lnTo>
                              <a:pt x="900" y="112"/>
                            </a:lnTo>
                            <a:lnTo>
                              <a:pt x="902" y="108"/>
                            </a:lnTo>
                            <a:lnTo>
                              <a:pt x="554" y="166"/>
                            </a:lnTo>
                            <a:lnTo>
                              <a:pt x="348" y="186"/>
                            </a:lnTo>
                            <a:lnTo>
                              <a:pt x="378" y="92"/>
                            </a:lnTo>
                            <a:lnTo>
                              <a:pt x="374" y="92"/>
                            </a:lnTo>
                            <a:lnTo>
                              <a:pt x="270" y="410"/>
                            </a:lnTo>
                            <a:lnTo>
                              <a:pt x="280" y="450"/>
                            </a:lnTo>
                            <a:lnTo>
                              <a:pt x="0" y="470"/>
                            </a:lnTo>
                            <a:lnTo>
                              <a:pt x="0" y="474"/>
                            </a:lnTo>
                            <a:lnTo>
                              <a:pt x="280" y="454"/>
                            </a:lnTo>
                            <a:lnTo>
                              <a:pt x="310" y="544"/>
                            </a:lnTo>
                            <a:lnTo>
                              <a:pt x="276" y="694"/>
                            </a:lnTo>
                            <a:lnTo>
                              <a:pt x="448" y="684"/>
                            </a:lnTo>
                            <a:lnTo>
                              <a:pt x="486" y="756"/>
                            </a:lnTo>
                            <a:lnTo>
                              <a:pt x="490" y="756"/>
                            </a:lnTo>
                            <a:lnTo>
                              <a:pt x="452" y="678"/>
                            </a:lnTo>
                            <a:lnTo>
                              <a:pt x="280" y="692"/>
                            </a:lnTo>
                            <a:lnTo>
                              <a:pt x="312" y="542"/>
                            </a:lnTo>
                            <a:lnTo>
                              <a:pt x="274" y="410"/>
                            </a:lnTo>
                            <a:lnTo>
                              <a:pt x="348" y="192"/>
                            </a:lnTo>
                            <a:lnTo>
                              <a:pt x="552" y="170"/>
                            </a:lnTo>
                            <a:lnTo>
                              <a:pt x="780" y="134"/>
                            </a:lnTo>
                            <a:lnTo>
                              <a:pt x="780" y="132"/>
                            </a:lnTo>
                            <a:lnTo>
                              <a:pt x="786" y="130"/>
                            </a:lnTo>
                            <a:lnTo>
                              <a:pt x="786" y="132"/>
                            </a:lnTo>
                            <a:lnTo>
                              <a:pt x="968" y="102"/>
                            </a:lnTo>
                            <a:lnTo>
                              <a:pt x="1218" y="6"/>
                            </a:lnTo>
                            <a:lnTo>
                              <a:pt x="1248" y="38"/>
                            </a:lnTo>
                            <a:lnTo>
                              <a:pt x="1330" y="22"/>
                            </a:lnTo>
                            <a:lnTo>
                              <a:pt x="1462" y="110"/>
                            </a:lnTo>
                            <a:lnTo>
                              <a:pt x="1464" y="104"/>
                            </a:lnTo>
                            <a:lnTo>
                              <a:pt x="1330" y="16"/>
                            </a:lnTo>
                            <a:lnTo>
                              <a:pt x="1250" y="34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63" name="Rectangle 293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10" y="2759"/>
                        <a:ext cx="1" cy="1"/>
                      </a:xfrm>
                      <a:prstGeom prst="rect">
                        <a:avLst/>
                      </a:pr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64" name="Freeform 293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318" y="2393"/>
                        <a:ext cx="6" cy="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4"/>
                          </a:cxn>
                          <a:cxn ang="0">
                            <a:pos x="6" y="0"/>
                          </a:cxn>
                          <a:cxn ang="0">
                            <a:pos x="6" y="0"/>
                          </a:cxn>
                          <a:cxn ang="0">
                            <a:pos x="2" y="0"/>
                          </a:cxn>
                          <a:cxn ang="0">
                            <a:pos x="0" y="4"/>
                          </a:cxn>
                        </a:cxnLst>
                        <a:rect l="0" t="0" r="r" b="b"/>
                        <a:pathLst>
                          <a:path w="6" h="4">
                            <a:moveTo>
                              <a:pt x="0" y="4"/>
                            </a:moveTo>
                            <a:lnTo>
                              <a:pt x="6" y="0"/>
                            </a:lnTo>
                            <a:lnTo>
                              <a:pt x="6" y="0"/>
                            </a:lnTo>
                            <a:lnTo>
                              <a:pt x="2" y="0"/>
                            </a:lnTo>
                            <a:lnTo>
                              <a:pt x="0" y="4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65" name="Freeform 293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410" y="2755"/>
                        <a:ext cx="8" cy="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4"/>
                          </a:cxn>
                          <a:cxn ang="0">
                            <a:pos x="0" y="4"/>
                          </a:cxn>
                          <a:cxn ang="0">
                            <a:pos x="8" y="4"/>
                          </a:cxn>
                          <a:cxn ang="0">
                            <a:pos x="8" y="0"/>
                          </a:cxn>
                          <a:cxn ang="0">
                            <a:pos x="0" y="0"/>
                          </a:cxn>
                          <a:cxn ang="0">
                            <a:pos x="0" y="4"/>
                          </a:cxn>
                        </a:cxnLst>
                        <a:rect l="0" t="0" r="r" b="b"/>
                        <a:pathLst>
                          <a:path w="8" h="4">
                            <a:moveTo>
                              <a:pt x="0" y="4"/>
                            </a:moveTo>
                            <a:lnTo>
                              <a:pt x="0" y="4"/>
                            </a:lnTo>
                            <a:lnTo>
                              <a:pt x="8" y="4"/>
                            </a:lnTo>
                            <a:lnTo>
                              <a:pt x="8" y="0"/>
                            </a:lnTo>
                            <a:lnTo>
                              <a:pt x="0" y="0"/>
                            </a:lnTo>
                            <a:lnTo>
                              <a:pt x="0" y="4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66" name="Rectangle 293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792" y="2375"/>
                        <a:ext cx="4" cy="2"/>
                      </a:xfrm>
                      <a:prstGeom prst="rect">
                        <a:avLst/>
                      </a:pr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67" name="Freeform 293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106" y="2997"/>
                        <a:ext cx="6" cy="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4"/>
                          </a:cxn>
                          <a:cxn ang="0">
                            <a:pos x="6" y="4"/>
                          </a:cxn>
                          <a:cxn ang="0">
                            <a:pos x="4" y="0"/>
                          </a:cxn>
                          <a:cxn ang="0">
                            <a:pos x="0" y="2"/>
                          </a:cxn>
                          <a:cxn ang="0">
                            <a:pos x="0" y="4"/>
                          </a:cxn>
                        </a:cxnLst>
                        <a:rect l="0" t="0" r="r" b="b"/>
                        <a:pathLst>
                          <a:path w="6" h="4">
                            <a:moveTo>
                              <a:pt x="0" y="4"/>
                            </a:moveTo>
                            <a:lnTo>
                              <a:pt x="6" y="4"/>
                            </a:lnTo>
                            <a:lnTo>
                              <a:pt x="4" y="0"/>
                            </a:lnTo>
                            <a:lnTo>
                              <a:pt x="0" y="2"/>
                            </a:lnTo>
                            <a:lnTo>
                              <a:pt x="0" y="4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68" name="Freeform 293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062" y="2417"/>
                        <a:ext cx="668" cy="58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78" y="474"/>
                          </a:cxn>
                          <a:cxn ang="0">
                            <a:pos x="280" y="486"/>
                          </a:cxn>
                          <a:cxn ang="0">
                            <a:pos x="302" y="516"/>
                          </a:cxn>
                          <a:cxn ang="0">
                            <a:pos x="562" y="474"/>
                          </a:cxn>
                          <a:cxn ang="0">
                            <a:pos x="604" y="488"/>
                          </a:cxn>
                          <a:cxn ang="0">
                            <a:pos x="604" y="438"/>
                          </a:cxn>
                          <a:cxn ang="0">
                            <a:pos x="668" y="438"/>
                          </a:cxn>
                          <a:cxn ang="0">
                            <a:pos x="668" y="430"/>
                          </a:cxn>
                          <a:cxn ang="0">
                            <a:pos x="598" y="432"/>
                          </a:cxn>
                          <a:cxn ang="0">
                            <a:pos x="598" y="480"/>
                          </a:cxn>
                          <a:cxn ang="0">
                            <a:pos x="564" y="468"/>
                          </a:cxn>
                          <a:cxn ang="0">
                            <a:pos x="302" y="510"/>
                          </a:cxn>
                          <a:cxn ang="0">
                            <a:pos x="284" y="486"/>
                          </a:cxn>
                          <a:cxn ang="0">
                            <a:pos x="262" y="330"/>
                          </a:cxn>
                          <a:cxn ang="0">
                            <a:pos x="142" y="0"/>
                          </a:cxn>
                          <a:cxn ang="0">
                            <a:pos x="136" y="2"/>
                          </a:cxn>
                          <a:cxn ang="0">
                            <a:pos x="260" y="332"/>
                          </a:cxn>
                          <a:cxn ang="0">
                            <a:pos x="278" y="468"/>
                          </a:cxn>
                          <a:cxn ang="0">
                            <a:pos x="0" y="492"/>
                          </a:cxn>
                          <a:cxn ang="0">
                            <a:pos x="44" y="582"/>
                          </a:cxn>
                          <a:cxn ang="0">
                            <a:pos x="48" y="580"/>
                          </a:cxn>
                          <a:cxn ang="0">
                            <a:pos x="4" y="494"/>
                          </a:cxn>
                          <a:cxn ang="0">
                            <a:pos x="278" y="474"/>
                          </a:cxn>
                        </a:cxnLst>
                        <a:rect l="0" t="0" r="r" b="b"/>
                        <a:pathLst>
                          <a:path w="668" h="582">
                            <a:moveTo>
                              <a:pt x="278" y="474"/>
                            </a:moveTo>
                            <a:lnTo>
                              <a:pt x="280" y="486"/>
                            </a:lnTo>
                            <a:lnTo>
                              <a:pt x="302" y="516"/>
                            </a:lnTo>
                            <a:lnTo>
                              <a:pt x="562" y="474"/>
                            </a:lnTo>
                            <a:lnTo>
                              <a:pt x="604" y="488"/>
                            </a:lnTo>
                            <a:lnTo>
                              <a:pt x="604" y="438"/>
                            </a:lnTo>
                            <a:lnTo>
                              <a:pt x="668" y="438"/>
                            </a:lnTo>
                            <a:lnTo>
                              <a:pt x="668" y="430"/>
                            </a:lnTo>
                            <a:lnTo>
                              <a:pt x="598" y="432"/>
                            </a:lnTo>
                            <a:lnTo>
                              <a:pt x="598" y="480"/>
                            </a:lnTo>
                            <a:lnTo>
                              <a:pt x="564" y="468"/>
                            </a:lnTo>
                            <a:lnTo>
                              <a:pt x="302" y="510"/>
                            </a:lnTo>
                            <a:lnTo>
                              <a:pt x="284" y="486"/>
                            </a:lnTo>
                            <a:lnTo>
                              <a:pt x="262" y="330"/>
                            </a:lnTo>
                            <a:lnTo>
                              <a:pt x="142" y="0"/>
                            </a:lnTo>
                            <a:lnTo>
                              <a:pt x="136" y="2"/>
                            </a:lnTo>
                            <a:lnTo>
                              <a:pt x="260" y="332"/>
                            </a:lnTo>
                            <a:lnTo>
                              <a:pt x="278" y="468"/>
                            </a:lnTo>
                            <a:lnTo>
                              <a:pt x="0" y="492"/>
                            </a:lnTo>
                            <a:lnTo>
                              <a:pt x="44" y="582"/>
                            </a:lnTo>
                            <a:lnTo>
                              <a:pt x="48" y="580"/>
                            </a:lnTo>
                            <a:lnTo>
                              <a:pt x="4" y="494"/>
                            </a:lnTo>
                            <a:lnTo>
                              <a:pt x="278" y="474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69" name="Freeform 294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198" y="2415"/>
                        <a:ext cx="6" cy="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" y="0"/>
                          </a:cxn>
                          <a:cxn ang="0">
                            <a:pos x="0" y="2"/>
                          </a:cxn>
                          <a:cxn ang="0">
                            <a:pos x="0" y="4"/>
                          </a:cxn>
                          <a:cxn ang="0">
                            <a:pos x="6" y="2"/>
                          </a:cxn>
                          <a:cxn ang="0">
                            <a:pos x="6" y="0"/>
                          </a:cxn>
                        </a:cxnLst>
                        <a:rect l="0" t="0" r="r" b="b"/>
                        <a:pathLst>
                          <a:path w="6" h="4">
                            <a:moveTo>
                              <a:pt x="6" y="0"/>
                            </a:moveTo>
                            <a:lnTo>
                              <a:pt x="0" y="2"/>
                            </a:lnTo>
                            <a:lnTo>
                              <a:pt x="0" y="4"/>
                            </a:lnTo>
                            <a:lnTo>
                              <a:pt x="6" y="2"/>
                            </a:lnTo>
                            <a:lnTo>
                              <a:pt x="6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70" name="Freeform 294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50" y="2669"/>
                        <a:ext cx="4" cy="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" y="6"/>
                          </a:cxn>
                          <a:cxn ang="0">
                            <a:pos x="4" y="2"/>
                          </a:cxn>
                          <a:cxn ang="0">
                            <a:pos x="2" y="0"/>
                          </a:cxn>
                          <a:cxn ang="0">
                            <a:pos x="0" y="2"/>
                          </a:cxn>
                          <a:cxn ang="0">
                            <a:pos x="2" y="6"/>
                          </a:cxn>
                        </a:cxnLst>
                        <a:rect l="0" t="0" r="r" b="b"/>
                        <a:pathLst>
                          <a:path w="4" h="6">
                            <a:moveTo>
                              <a:pt x="2" y="6"/>
                            </a:moveTo>
                            <a:lnTo>
                              <a:pt x="4" y="2"/>
                            </a:lnTo>
                            <a:lnTo>
                              <a:pt x="2" y="0"/>
                            </a:lnTo>
                            <a:lnTo>
                              <a:pt x="0" y="2"/>
                            </a:lnTo>
                            <a:lnTo>
                              <a:pt x="2" y="6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71" name="Freeform 294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436" y="2359"/>
                        <a:ext cx="316" cy="31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54" y="50"/>
                          </a:cxn>
                          <a:cxn ang="0">
                            <a:pos x="6" y="54"/>
                          </a:cxn>
                          <a:cxn ang="0">
                            <a:pos x="28" y="0"/>
                          </a:cxn>
                          <a:cxn ang="0">
                            <a:pos x="22" y="2"/>
                          </a:cxn>
                          <a:cxn ang="0">
                            <a:pos x="0" y="56"/>
                          </a:cxn>
                          <a:cxn ang="0">
                            <a:pos x="52" y="54"/>
                          </a:cxn>
                          <a:cxn ang="0">
                            <a:pos x="52" y="88"/>
                          </a:cxn>
                          <a:cxn ang="0">
                            <a:pos x="314" y="312"/>
                          </a:cxn>
                          <a:cxn ang="0">
                            <a:pos x="316" y="310"/>
                          </a:cxn>
                          <a:cxn ang="0">
                            <a:pos x="54" y="86"/>
                          </a:cxn>
                          <a:cxn ang="0">
                            <a:pos x="54" y="50"/>
                          </a:cxn>
                        </a:cxnLst>
                        <a:rect l="0" t="0" r="r" b="b"/>
                        <a:pathLst>
                          <a:path w="316" h="312">
                            <a:moveTo>
                              <a:pt x="54" y="50"/>
                            </a:moveTo>
                            <a:lnTo>
                              <a:pt x="6" y="54"/>
                            </a:lnTo>
                            <a:lnTo>
                              <a:pt x="28" y="0"/>
                            </a:lnTo>
                            <a:lnTo>
                              <a:pt x="22" y="2"/>
                            </a:lnTo>
                            <a:lnTo>
                              <a:pt x="0" y="56"/>
                            </a:lnTo>
                            <a:lnTo>
                              <a:pt x="52" y="54"/>
                            </a:lnTo>
                            <a:lnTo>
                              <a:pt x="52" y="88"/>
                            </a:lnTo>
                            <a:lnTo>
                              <a:pt x="314" y="312"/>
                            </a:lnTo>
                            <a:lnTo>
                              <a:pt x="316" y="310"/>
                            </a:lnTo>
                            <a:lnTo>
                              <a:pt x="54" y="86"/>
                            </a:lnTo>
                            <a:lnTo>
                              <a:pt x="54" y="5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72" name="Freeform 294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258" y="1551"/>
                        <a:ext cx="12" cy="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2" y="2"/>
                          </a:cxn>
                          <a:cxn ang="0">
                            <a:pos x="6" y="0"/>
                          </a:cxn>
                          <a:cxn ang="0">
                            <a:pos x="0" y="2"/>
                          </a:cxn>
                          <a:cxn ang="0">
                            <a:pos x="6" y="4"/>
                          </a:cxn>
                          <a:cxn ang="0">
                            <a:pos x="12" y="2"/>
                          </a:cxn>
                        </a:cxnLst>
                        <a:rect l="0" t="0" r="r" b="b"/>
                        <a:pathLst>
                          <a:path w="12" h="4">
                            <a:moveTo>
                              <a:pt x="12" y="2"/>
                            </a:moveTo>
                            <a:lnTo>
                              <a:pt x="6" y="0"/>
                            </a:lnTo>
                            <a:lnTo>
                              <a:pt x="0" y="2"/>
                            </a:lnTo>
                            <a:lnTo>
                              <a:pt x="6" y="4"/>
                            </a:lnTo>
                            <a:lnTo>
                              <a:pt x="12" y="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73" name="Freeform 294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24" y="1599"/>
                        <a:ext cx="8" cy="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" y="0"/>
                          </a:cxn>
                          <a:cxn ang="0">
                            <a:pos x="0" y="6"/>
                          </a:cxn>
                          <a:cxn ang="0">
                            <a:pos x="2" y="6"/>
                          </a:cxn>
                          <a:cxn ang="0">
                            <a:pos x="8" y="0"/>
                          </a:cxn>
                          <a:cxn ang="0">
                            <a:pos x="6" y="0"/>
                          </a:cxn>
                        </a:cxnLst>
                        <a:rect l="0" t="0" r="r" b="b"/>
                        <a:pathLst>
                          <a:path w="8" h="6">
                            <a:moveTo>
                              <a:pt x="6" y="0"/>
                            </a:moveTo>
                            <a:lnTo>
                              <a:pt x="0" y="6"/>
                            </a:lnTo>
                            <a:lnTo>
                              <a:pt x="2" y="6"/>
                            </a:lnTo>
                            <a:lnTo>
                              <a:pt x="8" y="0"/>
                            </a:lnTo>
                            <a:lnTo>
                              <a:pt x="6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74" name="Freeform 294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26" y="1553"/>
                        <a:ext cx="338" cy="34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58" y="342"/>
                          </a:cxn>
                          <a:cxn ang="0">
                            <a:pos x="258" y="340"/>
                          </a:cxn>
                          <a:cxn ang="0">
                            <a:pos x="262" y="340"/>
                          </a:cxn>
                          <a:cxn ang="0">
                            <a:pos x="196" y="46"/>
                          </a:cxn>
                          <a:cxn ang="0">
                            <a:pos x="338" y="2"/>
                          </a:cxn>
                          <a:cxn ang="0">
                            <a:pos x="332" y="0"/>
                          </a:cxn>
                          <a:cxn ang="0">
                            <a:pos x="194" y="42"/>
                          </a:cxn>
                          <a:cxn ang="0">
                            <a:pos x="6" y="46"/>
                          </a:cxn>
                          <a:cxn ang="0">
                            <a:pos x="0" y="52"/>
                          </a:cxn>
                          <a:cxn ang="0">
                            <a:pos x="190" y="46"/>
                          </a:cxn>
                          <a:cxn ang="0">
                            <a:pos x="258" y="342"/>
                          </a:cxn>
                        </a:cxnLst>
                        <a:rect l="0" t="0" r="r" b="b"/>
                        <a:pathLst>
                          <a:path w="338" h="342">
                            <a:moveTo>
                              <a:pt x="258" y="342"/>
                            </a:moveTo>
                            <a:lnTo>
                              <a:pt x="258" y="340"/>
                            </a:lnTo>
                            <a:lnTo>
                              <a:pt x="262" y="340"/>
                            </a:lnTo>
                            <a:lnTo>
                              <a:pt x="196" y="46"/>
                            </a:lnTo>
                            <a:lnTo>
                              <a:pt x="338" y="2"/>
                            </a:lnTo>
                            <a:lnTo>
                              <a:pt x="332" y="0"/>
                            </a:lnTo>
                            <a:lnTo>
                              <a:pt x="194" y="42"/>
                            </a:lnTo>
                            <a:lnTo>
                              <a:pt x="6" y="46"/>
                            </a:lnTo>
                            <a:lnTo>
                              <a:pt x="0" y="52"/>
                            </a:lnTo>
                            <a:lnTo>
                              <a:pt x="190" y="46"/>
                            </a:lnTo>
                            <a:lnTo>
                              <a:pt x="258" y="34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75" name="Freeform 294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14" y="1897"/>
                        <a:ext cx="278" cy="23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74" y="12"/>
                          </a:cxn>
                          <a:cxn ang="0">
                            <a:pos x="236" y="52"/>
                          </a:cxn>
                          <a:cxn ang="0">
                            <a:pos x="186" y="160"/>
                          </a:cxn>
                          <a:cxn ang="0">
                            <a:pos x="158" y="146"/>
                          </a:cxn>
                          <a:cxn ang="0">
                            <a:pos x="78" y="200"/>
                          </a:cxn>
                          <a:cxn ang="0">
                            <a:pos x="54" y="186"/>
                          </a:cxn>
                          <a:cxn ang="0">
                            <a:pos x="0" y="230"/>
                          </a:cxn>
                          <a:cxn ang="0">
                            <a:pos x="0" y="234"/>
                          </a:cxn>
                          <a:cxn ang="0">
                            <a:pos x="54" y="190"/>
                          </a:cxn>
                          <a:cxn ang="0">
                            <a:pos x="78" y="206"/>
                          </a:cxn>
                          <a:cxn ang="0">
                            <a:pos x="158" y="150"/>
                          </a:cxn>
                          <a:cxn ang="0">
                            <a:pos x="188" y="164"/>
                          </a:cxn>
                          <a:cxn ang="0">
                            <a:pos x="238" y="54"/>
                          </a:cxn>
                          <a:cxn ang="0">
                            <a:pos x="278" y="14"/>
                          </a:cxn>
                          <a:cxn ang="0">
                            <a:pos x="274" y="2"/>
                          </a:cxn>
                          <a:cxn ang="0">
                            <a:pos x="270" y="0"/>
                          </a:cxn>
                          <a:cxn ang="0">
                            <a:pos x="274" y="12"/>
                          </a:cxn>
                        </a:cxnLst>
                        <a:rect l="0" t="0" r="r" b="b"/>
                        <a:pathLst>
                          <a:path w="278" h="234">
                            <a:moveTo>
                              <a:pt x="274" y="12"/>
                            </a:moveTo>
                            <a:lnTo>
                              <a:pt x="236" y="52"/>
                            </a:lnTo>
                            <a:lnTo>
                              <a:pt x="186" y="160"/>
                            </a:lnTo>
                            <a:lnTo>
                              <a:pt x="158" y="146"/>
                            </a:lnTo>
                            <a:lnTo>
                              <a:pt x="78" y="200"/>
                            </a:lnTo>
                            <a:lnTo>
                              <a:pt x="54" y="186"/>
                            </a:lnTo>
                            <a:lnTo>
                              <a:pt x="0" y="230"/>
                            </a:lnTo>
                            <a:lnTo>
                              <a:pt x="0" y="234"/>
                            </a:lnTo>
                            <a:lnTo>
                              <a:pt x="54" y="190"/>
                            </a:lnTo>
                            <a:lnTo>
                              <a:pt x="78" y="206"/>
                            </a:lnTo>
                            <a:lnTo>
                              <a:pt x="158" y="150"/>
                            </a:lnTo>
                            <a:lnTo>
                              <a:pt x="188" y="164"/>
                            </a:lnTo>
                            <a:lnTo>
                              <a:pt x="238" y="54"/>
                            </a:lnTo>
                            <a:lnTo>
                              <a:pt x="278" y="14"/>
                            </a:lnTo>
                            <a:lnTo>
                              <a:pt x="274" y="2"/>
                            </a:lnTo>
                            <a:lnTo>
                              <a:pt x="270" y="0"/>
                            </a:lnTo>
                            <a:lnTo>
                              <a:pt x="274" y="1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76" name="Freeform 294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808" y="1695"/>
                        <a:ext cx="2" cy="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0" y="2"/>
                          </a:cxn>
                          <a:cxn ang="0">
                            <a:pos x="2" y="2"/>
                          </a:cxn>
                          <a:cxn ang="0">
                            <a:pos x="0" y="0"/>
                          </a:cxn>
                        </a:cxnLst>
                        <a:rect l="0" t="0" r="r" b="b"/>
                        <a:pathLst>
                          <a:path w="2" h="2">
                            <a:moveTo>
                              <a:pt x="0" y="0"/>
                            </a:moveTo>
                            <a:lnTo>
                              <a:pt x="0" y="2"/>
                            </a:lnTo>
                            <a:lnTo>
                              <a:pt x="2" y="2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77" name="Freeform 294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184" y="1895"/>
                        <a:ext cx="1" cy="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2"/>
                          </a:cxn>
                          <a:cxn ang="0">
                            <a:pos x="0" y="2"/>
                          </a:cxn>
                          <a:cxn ang="0">
                            <a:pos x="0" y="0"/>
                          </a:cxn>
                          <a:cxn ang="0">
                            <a:pos x="0" y="2"/>
                          </a:cxn>
                        </a:cxnLst>
                        <a:rect l="0" t="0" r="r" b="b"/>
                        <a:pathLst>
                          <a:path h="2">
                            <a:moveTo>
                              <a:pt x="0" y="2"/>
                            </a:moveTo>
                            <a:lnTo>
                              <a:pt x="0" y="2"/>
                            </a:lnTo>
                            <a:lnTo>
                              <a:pt x="0" y="0"/>
                            </a:lnTo>
                            <a:lnTo>
                              <a:pt x="0" y="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78" name="Freeform 294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188" y="1469"/>
                        <a:ext cx="336" cy="53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06" y="466"/>
                          </a:cxn>
                          <a:cxn ang="0">
                            <a:pos x="196" y="454"/>
                          </a:cxn>
                          <a:cxn ang="0">
                            <a:pos x="220" y="470"/>
                          </a:cxn>
                          <a:cxn ang="0">
                            <a:pos x="234" y="512"/>
                          </a:cxn>
                          <a:cxn ang="0">
                            <a:pos x="286" y="534"/>
                          </a:cxn>
                          <a:cxn ang="0">
                            <a:pos x="288" y="532"/>
                          </a:cxn>
                          <a:cxn ang="0">
                            <a:pos x="236" y="510"/>
                          </a:cxn>
                          <a:cxn ang="0">
                            <a:pos x="226" y="474"/>
                          </a:cxn>
                          <a:cxn ang="0">
                            <a:pos x="232" y="480"/>
                          </a:cxn>
                          <a:cxn ang="0">
                            <a:pos x="290" y="348"/>
                          </a:cxn>
                          <a:cxn ang="0">
                            <a:pos x="324" y="288"/>
                          </a:cxn>
                          <a:cxn ang="0">
                            <a:pos x="334" y="210"/>
                          </a:cxn>
                          <a:cxn ang="0">
                            <a:pos x="334" y="208"/>
                          </a:cxn>
                          <a:cxn ang="0">
                            <a:pos x="334" y="208"/>
                          </a:cxn>
                          <a:cxn ang="0">
                            <a:pos x="336" y="200"/>
                          </a:cxn>
                          <a:cxn ang="0">
                            <a:pos x="262" y="0"/>
                          </a:cxn>
                          <a:cxn ang="0">
                            <a:pos x="260" y="6"/>
                          </a:cxn>
                          <a:cxn ang="0">
                            <a:pos x="330" y="202"/>
                          </a:cxn>
                          <a:cxn ang="0">
                            <a:pos x="320" y="286"/>
                          </a:cxn>
                          <a:cxn ang="0">
                            <a:pos x="288" y="346"/>
                          </a:cxn>
                          <a:cxn ang="0">
                            <a:pos x="232" y="470"/>
                          </a:cxn>
                          <a:cxn ang="0">
                            <a:pos x="198" y="450"/>
                          </a:cxn>
                          <a:cxn ang="0">
                            <a:pos x="106" y="462"/>
                          </a:cxn>
                          <a:cxn ang="0">
                            <a:pos x="0" y="424"/>
                          </a:cxn>
                          <a:cxn ang="0">
                            <a:pos x="0" y="430"/>
                          </a:cxn>
                          <a:cxn ang="0">
                            <a:pos x="106" y="466"/>
                          </a:cxn>
                        </a:cxnLst>
                        <a:rect l="0" t="0" r="r" b="b"/>
                        <a:pathLst>
                          <a:path w="336" h="534">
                            <a:moveTo>
                              <a:pt x="106" y="466"/>
                            </a:moveTo>
                            <a:lnTo>
                              <a:pt x="196" y="454"/>
                            </a:lnTo>
                            <a:lnTo>
                              <a:pt x="220" y="470"/>
                            </a:lnTo>
                            <a:lnTo>
                              <a:pt x="234" y="512"/>
                            </a:lnTo>
                            <a:lnTo>
                              <a:pt x="286" y="534"/>
                            </a:lnTo>
                            <a:lnTo>
                              <a:pt x="288" y="532"/>
                            </a:lnTo>
                            <a:lnTo>
                              <a:pt x="236" y="510"/>
                            </a:lnTo>
                            <a:lnTo>
                              <a:pt x="226" y="474"/>
                            </a:lnTo>
                            <a:lnTo>
                              <a:pt x="232" y="480"/>
                            </a:lnTo>
                            <a:lnTo>
                              <a:pt x="290" y="348"/>
                            </a:lnTo>
                            <a:lnTo>
                              <a:pt x="324" y="288"/>
                            </a:lnTo>
                            <a:lnTo>
                              <a:pt x="334" y="210"/>
                            </a:lnTo>
                            <a:lnTo>
                              <a:pt x="334" y="208"/>
                            </a:lnTo>
                            <a:lnTo>
                              <a:pt x="334" y="208"/>
                            </a:lnTo>
                            <a:lnTo>
                              <a:pt x="336" y="200"/>
                            </a:lnTo>
                            <a:lnTo>
                              <a:pt x="262" y="0"/>
                            </a:lnTo>
                            <a:lnTo>
                              <a:pt x="260" y="6"/>
                            </a:lnTo>
                            <a:lnTo>
                              <a:pt x="330" y="202"/>
                            </a:lnTo>
                            <a:lnTo>
                              <a:pt x="320" y="286"/>
                            </a:lnTo>
                            <a:lnTo>
                              <a:pt x="288" y="346"/>
                            </a:lnTo>
                            <a:lnTo>
                              <a:pt x="232" y="470"/>
                            </a:lnTo>
                            <a:lnTo>
                              <a:pt x="198" y="450"/>
                            </a:lnTo>
                            <a:lnTo>
                              <a:pt x="106" y="462"/>
                            </a:lnTo>
                            <a:lnTo>
                              <a:pt x="0" y="424"/>
                            </a:lnTo>
                            <a:lnTo>
                              <a:pt x="0" y="430"/>
                            </a:lnTo>
                            <a:lnTo>
                              <a:pt x="106" y="466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79" name="Freeform 295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478" y="1699"/>
                        <a:ext cx="330" cy="34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28" y="0"/>
                          </a:cxn>
                          <a:cxn ang="0">
                            <a:pos x="312" y="22"/>
                          </a:cxn>
                          <a:cxn ang="0">
                            <a:pos x="272" y="22"/>
                          </a:cxn>
                          <a:cxn ang="0">
                            <a:pos x="230" y="84"/>
                          </a:cxn>
                          <a:cxn ang="0">
                            <a:pos x="202" y="154"/>
                          </a:cxn>
                          <a:cxn ang="0">
                            <a:pos x="172" y="130"/>
                          </a:cxn>
                          <a:cxn ang="0">
                            <a:pos x="142" y="294"/>
                          </a:cxn>
                          <a:cxn ang="0">
                            <a:pos x="72" y="336"/>
                          </a:cxn>
                          <a:cxn ang="0">
                            <a:pos x="0" y="304"/>
                          </a:cxn>
                          <a:cxn ang="0">
                            <a:pos x="0" y="304"/>
                          </a:cxn>
                          <a:cxn ang="0">
                            <a:pos x="0" y="306"/>
                          </a:cxn>
                          <a:cxn ang="0">
                            <a:pos x="72" y="340"/>
                          </a:cxn>
                          <a:cxn ang="0">
                            <a:pos x="144" y="296"/>
                          </a:cxn>
                          <a:cxn ang="0">
                            <a:pos x="174" y="132"/>
                          </a:cxn>
                          <a:cxn ang="0">
                            <a:pos x="202" y="158"/>
                          </a:cxn>
                          <a:cxn ang="0">
                            <a:pos x="232" y="84"/>
                          </a:cxn>
                          <a:cxn ang="0">
                            <a:pos x="274" y="26"/>
                          </a:cxn>
                          <a:cxn ang="0">
                            <a:pos x="312" y="26"/>
                          </a:cxn>
                          <a:cxn ang="0">
                            <a:pos x="330" y="0"/>
                          </a:cxn>
                          <a:cxn ang="0">
                            <a:pos x="330" y="0"/>
                          </a:cxn>
                          <a:cxn ang="0">
                            <a:pos x="328" y="0"/>
                          </a:cxn>
                        </a:cxnLst>
                        <a:rect l="0" t="0" r="r" b="b"/>
                        <a:pathLst>
                          <a:path w="330" h="340">
                            <a:moveTo>
                              <a:pt x="328" y="0"/>
                            </a:moveTo>
                            <a:lnTo>
                              <a:pt x="312" y="22"/>
                            </a:lnTo>
                            <a:lnTo>
                              <a:pt x="272" y="22"/>
                            </a:lnTo>
                            <a:lnTo>
                              <a:pt x="230" y="84"/>
                            </a:lnTo>
                            <a:lnTo>
                              <a:pt x="202" y="154"/>
                            </a:lnTo>
                            <a:lnTo>
                              <a:pt x="172" y="130"/>
                            </a:lnTo>
                            <a:lnTo>
                              <a:pt x="142" y="294"/>
                            </a:lnTo>
                            <a:lnTo>
                              <a:pt x="72" y="336"/>
                            </a:lnTo>
                            <a:lnTo>
                              <a:pt x="0" y="304"/>
                            </a:lnTo>
                            <a:lnTo>
                              <a:pt x="0" y="304"/>
                            </a:lnTo>
                            <a:lnTo>
                              <a:pt x="0" y="306"/>
                            </a:lnTo>
                            <a:lnTo>
                              <a:pt x="72" y="340"/>
                            </a:lnTo>
                            <a:lnTo>
                              <a:pt x="144" y="296"/>
                            </a:lnTo>
                            <a:lnTo>
                              <a:pt x="174" y="132"/>
                            </a:lnTo>
                            <a:lnTo>
                              <a:pt x="202" y="158"/>
                            </a:lnTo>
                            <a:lnTo>
                              <a:pt x="232" y="84"/>
                            </a:lnTo>
                            <a:lnTo>
                              <a:pt x="274" y="26"/>
                            </a:lnTo>
                            <a:lnTo>
                              <a:pt x="312" y="26"/>
                            </a:lnTo>
                            <a:lnTo>
                              <a:pt x="330" y="0"/>
                            </a:lnTo>
                            <a:lnTo>
                              <a:pt x="330" y="0"/>
                            </a:lnTo>
                            <a:lnTo>
                              <a:pt x="328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80" name="Freeform 295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474" y="2001"/>
                        <a:ext cx="4" cy="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" y="2"/>
                          </a:cxn>
                          <a:cxn ang="0">
                            <a:pos x="2" y="0"/>
                          </a:cxn>
                          <a:cxn ang="0">
                            <a:pos x="0" y="2"/>
                          </a:cxn>
                          <a:cxn ang="0">
                            <a:pos x="4" y="4"/>
                          </a:cxn>
                          <a:cxn ang="0">
                            <a:pos x="4" y="2"/>
                          </a:cxn>
                          <a:cxn ang="0">
                            <a:pos x="4" y="2"/>
                          </a:cxn>
                        </a:cxnLst>
                        <a:rect l="0" t="0" r="r" b="b"/>
                        <a:pathLst>
                          <a:path w="4" h="4">
                            <a:moveTo>
                              <a:pt x="4" y="2"/>
                            </a:moveTo>
                            <a:lnTo>
                              <a:pt x="2" y="0"/>
                            </a:lnTo>
                            <a:lnTo>
                              <a:pt x="0" y="2"/>
                            </a:lnTo>
                            <a:lnTo>
                              <a:pt x="4" y="4"/>
                            </a:lnTo>
                            <a:lnTo>
                              <a:pt x="4" y="2"/>
                            </a:lnTo>
                            <a:lnTo>
                              <a:pt x="4" y="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81" name="Freeform 295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184" y="1893"/>
                        <a:ext cx="4" cy="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2"/>
                          </a:cxn>
                          <a:cxn ang="0">
                            <a:pos x="0" y="4"/>
                          </a:cxn>
                          <a:cxn ang="0">
                            <a:pos x="4" y="6"/>
                          </a:cxn>
                          <a:cxn ang="0">
                            <a:pos x="4" y="0"/>
                          </a:cxn>
                          <a:cxn ang="0">
                            <a:pos x="0" y="0"/>
                          </a:cxn>
                          <a:cxn ang="0">
                            <a:pos x="0" y="2"/>
                          </a:cxn>
                        </a:cxnLst>
                        <a:rect l="0" t="0" r="r" b="b"/>
                        <a:pathLst>
                          <a:path w="4" h="6">
                            <a:moveTo>
                              <a:pt x="0" y="2"/>
                            </a:moveTo>
                            <a:lnTo>
                              <a:pt x="0" y="4"/>
                            </a:lnTo>
                            <a:lnTo>
                              <a:pt x="4" y="6"/>
                            </a:lnTo>
                            <a:lnTo>
                              <a:pt x="4" y="0"/>
                            </a:lnTo>
                            <a:lnTo>
                              <a:pt x="0" y="0"/>
                            </a:lnTo>
                            <a:lnTo>
                              <a:pt x="0" y="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82" name="Freeform 295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064" y="1789"/>
                        <a:ext cx="4" cy="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" y="6"/>
                          </a:cxn>
                          <a:cxn ang="0">
                            <a:pos x="4" y="0"/>
                          </a:cxn>
                          <a:cxn ang="0">
                            <a:pos x="2" y="2"/>
                          </a:cxn>
                          <a:cxn ang="0">
                            <a:pos x="0" y="6"/>
                          </a:cxn>
                          <a:cxn ang="0">
                            <a:pos x="4" y="6"/>
                          </a:cxn>
                        </a:cxnLst>
                        <a:rect l="0" t="0" r="r" b="b"/>
                        <a:pathLst>
                          <a:path w="4" h="6">
                            <a:moveTo>
                              <a:pt x="4" y="6"/>
                            </a:moveTo>
                            <a:lnTo>
                              <a:pt x="4" y="0"/>
                            </a:lnTo>
                            <a:lnTo>
                              <a:pt x="2" y="2"/>
                            </a:lnTo>
                            <a:lnTo>
                              <a:pt x="0" y="6"/>
                            </a:lnTo>
                            <a:lnTo>
                              <a:pt x="4" y="6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83" name="Freeform 295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808" y="1697"/>
                        <a:ext cx="258" cy="1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54" y="106"/>
                          </a:cxn>
                          <a:cxn ang="0">
                            <a:pos x="64" y="26"/>
                          </a:cxn>
                          <a:cxn ang="0">
                            <a:pos x="2" y="0"/>
                          </a:cxn>
                          <a:cxn ang="0">
                            <a:pos x="2" y="0"/>
                          </a:cxn>
                          <a:cxn ang="0">
                            <a:pos x="2" y="2"/>
                          </a:cxn>
                          <a:cxn ang="0">
                            <a:pos x="0" y="2"/>
                          </a:cxn>
                          <a:cxn ang="0">
                            <a:pos x="60" y="28"/>
                          </a:cxn>
                          <a:cxn ang="0">
                            <a:pos x="50" y="108"/>
                          </a:cxn>
                          <a:cxn ang="0">
                            <a:pos x="172" y="118"/>
                          </a:cxn>
                          <a:cxn ang="0">
                            <a:pos x="256" y="98"/>
                          </a:cxn>
                          <a:cxn ang="0">
                            <a:pos x="258" y="94"/>
                          </a:cxn>
                          <a:cxn ang="0">
                            <a:pos x="176" y="116"/>
                          </a:cxn>
                          <a:cxn ang="0">
                            <a:pos x="54" y="106"/>
                          </a:cxn>
                        </a:cxnLst>
                        <a:rect l="0" t="0" r="r" b="b"/>
                        <a:pathLst>
                          <a:path w="258" h="118">
                            <a:moveTo>
                              <a:pt x="54" y="106"/>
                            </a:moveTo>
                            <a:lnTo>
                              <a:pt x="64" y="26"/>
                            </a:lnTo>
                            <a:lnTo>
                              <a:pt x="2" y="0"/>
                            </a:lnTo>
                            <a:lnTo>
                              <a:pt x="2" y="0"/>
                            </a:lnTo>
                            <a:lnTo>
                              <a:pt x="2" y="2"/>
                            </a:lnTo>
                            <a:lnTo>
                              <a:pt x="0" y="2"/>
                            </a:lnTo>
                            <a:lnTo>
                              <a:pt x="60" y="28"/>
                            </a:lnTo>
                            <a:lnTo>
                              <a:pt x="50" y="108"/>
                            </a:lnTo>
                            <a:lnTo>
                              <a:pt x="172" y="118"/>
                            </a:lnTo>
                            <a:lnTo>
                              <a:pt x="256" y="98"/>
                            </a:lnTo>
                            <a:lnTo>
                              <a:pt x="258" y="94"/>
                            </a:lnTo>
                            <a:lnTo>
                              <a:pt x="176" y="116"/>
                            </a:lnTo>
                            <a:lnTo>
                              <a:pt x="54" y="106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84" name="Freeform 295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522" y="1673"/>
                        <a:ext cx="286" cy="7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8" y="56"/>
                          </a:cxn>
                          <a:cxn ang="0">
                            <a:pos x="106" y="26"/>
                          </a:cxn>
                          <a:cxn ang="0">
                            <a:pos x="132" y="72"/>
                          </a:cxn>
                          <a:cxn ang="0">
                            <a:pos x="238" y="16"/>
                          </a:cxn>
                          <a:cxn ang="0">
                            <a:pos x="284" y="26"/>
                          </a:cxn>
                          <a:cxn ang="0">
                            <a:pos x="286" y="24"/>
                          </a:cxn>
                          <a:cxn ang="0">
                            <a:pos x="234" y="12"/>
                          </a:cxn>
                          <a:cxn ang="0">
                            <a:pos x="132" y="68"/>
                          </a:cxn>
                          <a:cxn ang="0">
                            <a:pos x="108" y="26"/>
                          </a:cxn>
                          <a:cxn ang="0">
                            <a:pos x="108" y="26"/>
                          </a:cxn>
                          <a:cxn ang="0">
                            <a:pos x="106" y="24"/>
                          </a:cxn>
                          <a:cxn ang="0">
                            <a:pos x="20" y="50"/>
                          </a:cxn>
                          <a:cxn ang="0">
                            <a:pos x="2" y="0"/>
                          </a:cxn>
                          <a:cxn ang="0">
                            <a:pos x="0" y="4"/>
                          </a:cxn>
                          <a:cxn ang="0">
                            <a:pos x="0" y="6"/>
                          </a:cxn>
                          <a:cxn ang="0">
                            <a:pos x="18" y="56"/>
                          </a:cxn>
                        </a:cxnLst>
                        <a:rect l="0" t="0" r="r" b="b"/>
                        <a:pathLst>
                          <a:path w="286" h="72">
                            <a:moveTo>
                              <a:pt x="18" y="56"/>
                            </a:moveTo>
                            <a:lnTo>
                              <a:pt x="106" y="26"/>
                            </a:lnTo>
                            <a:lnTo>
                              <a:pt x="132" y="72"/>
                            </a:lnTo>
                            <a:lnTo>
                              <a:pt x="238" y="16"/>
                            </a:lnTo>
                            <a:lnTo>
                              <a:pt x="284" y="26"/>
                            </a:lnTo>
                            <a:lnTo>
                              <a:pt x="286" y="24"/>
                            </a:lnTo>
                            <a:lnTo>
                              <a:pt x="234" y="12"/>
                            </a:lnTo>
                            <a:lnTo>
                              <a:pt x="132" y="68"/>
                            </a:lnTo>
                            <a:lnTo>
                              <a:pt x="108" y="26"/>
                            </a:lnTo>
                            <a:lnTo>
                              <a:pt x="108" y="26"/>
                            </a:lnTo>
                            <a:lnTo>
                              <a:pt x="106" y="24"/>
                            </a:lnTo>
                            <a:lnTo>
                              <a:pt x="20" y="50"/>
                            </a:lnTo>
                            <a:lnTo>
                              <a:pt x="2" y="0"/>
                            </a:lnTo>
                            <a:lnTo>
                              <a:pt x="0" y="4"/>
                            </a:lnTo>
                            <a:lnTo>
                              <a:pt x="0" y="6"/>
                            </a:lnTo>
                            <a:lnTo>
                              <a:pt x="18" y="56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85" name="Freeform 295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806" y="1697"/>
                        <a:ext cx="4" cy="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" y="2"/>
                          </a:cxn>
                          <a:cxn ang="0">
                            <a:pos x="2" y="2"/>
                          </a:cxn>
                          <a:cxn ang="0">
                            <a:pos x="4" y="2"/>
                          </a:cxn>
                          <a:cxn ang="0">
                            <a:pos x="4" y="0"/>
                          </a:cxn>
                          <a:cxn ang="0">
                            <a:pos x="2" y="0"/>
                          </a:cxn>
                          <a:cxn ang="0">
                            <a:pos x="0" y="2"/>
                          </a:cxn>
                          <a:cxn ang="0">
                            <a:pos x="2" y="2"/>
                          </a:cxn>
                        </a:cxnLst>
                        <a:rect l="0" t="0" r="r" b="b"/>
                        <a:pathLst>
                          <a:path w="4" h="2">
                            <a:moveTo>
                              <a:pt x="2" y="2"/>
                            </a:moveTo>
                            <a:lnTo>
                              <a:pt x="2" y="2"/>
                            </a:lnTo>
                            <a:lnTo>
                              <a:pt x="4" y="2"/>
                            </a:lnTo>
                            <a:lnTo>
                              <a:pt x="4" y="0"/>
                            </a:lnTo>
                            <a:lnTo>
                              <a:pt x="2" y="0"/>
                            </a:lnTo>
                            <a:lnTo>
                              <a:pt x="0" y="2"/>
                            </a:lnTo>
                            <a:lnTo>
                              <a:pt x="2" y="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86" name="Rectangle 295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522" y="1677"/>
                        <a:ext cx="1" cy="2"/>
                      </a:xfrm>
                      <a:prstGeom prst="rect">
                        <a:avLst/>
                      </a:pr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87" name="Freeform 295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516" y="1321"/>
                        <a:ext cx="490" cy="27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62" y="258"/>
                          </a:cxn>
                          <a:cxn ang="0">
                            <a:pos x="490" y="190"/>
                          </a:cxn>
                          <a:cxn ang="0">
                            <a:pos x="452" y="138"/>
                          </a:cxn>
                          <a:cxn ang="0">
                            <a:pos x="462" y="68"/>
                          </a:cxn>
                          <a:cxn ang="0">
                            <a:pos x="382" y="0"/>
                          </a:cxn>
                          <a:cxn ang="0">
                            <a:pos x="18" y="120"/>
                          </a:cxn>
                          <a:cxn ang="0">
                            <a:pos x="2" y="74"/>
                          </a:cxn>
                          <a:cxn ang="0">
                            <a:pos x="0" y="76"/>
                          </a:cxn>
                          <a:cxn ang="0">
                            <a:pos x="16" y="124"/>
                          </a:cxn>
                          <a:cxn ang="0">
                            <a:pos x="382" y="4"/>
                          </a:cxn>
                          <a:cxn ang="0">
                            <a:pos x="458" y="70"/>
                          </a:cxn>
                          <a:cxn ang="0">
                            <a:pos x="448" y="138"/>
                          </a:cxn>
                          <a:cxn ang="0">
                            <a:pos x="488" y="190"/>
                          </a:cxn>
                          <a:cxn ang="0">
                            <a:pos x="458" y="256"/>
                          </a:cxn>
                          <a:cxn ang="0">
                            <a:pos x="428" y="266"/>
                          </a:cxn>
                          <a:cxn ang="0">
                            <a:pos x="430" y="270"/>
                          </a:cxn>
                          <a:cxn ang="0">
                            <a:pos x="462" y="258"/>
                          </a:cxn>
                        </a:cxnLst>
                        <a:rect l="0" t="0" r="r" b="b"/>
                        <a:pathLst>
                          <a:path w="490" h="270">
                            <a:moveTo>
                              <a:pt x="462" y="258"/>
                            </a:moveTo>
                            <a:lnTo>
                              <a:pt x="490" y="190"/>
                            </a:lnTo>
                            <a:lnTo>
                              <a:pt x="452" y="138"/>
                            </a:lnTo>
                            <a:lnTo>
                              <a:pt x="462" y="68"/>
                            </a:lnTo>
                            <a:lnTo>
                              <a:pt x="382" y="0"/>
                            </a:lnTo>
                            <a:lnTo>
                              <a:pt x="18" y="120"/>
                            </a:lnTo>
                            <a:lnTo>
                              <a:pt x="2" y="74"/>
                            </a:lnTo>
                            <a:lnTo>
                              <a:pt x="0" y="76"/>
                            </a:lnTo>
                            <a:lnTo>
                              <a:pt x="16" y="124"/>
                            </a:lnTo>
                            <a:lnTo>
                              <a:pt x="382" y="4"/>
                            </a:lnTo>
                            <a:lnTo>
                              <a:pt x="458" y="70"/>
                            </a:lnTo>
                            <a:lnTo>
                              <a:pt x="448" y="138"/>
                            </a:lnTo>
                            <a:lnTo>
                              <a:pt x="488" y="190"/>
                            </a:lnTo>
                            <a:lnTo>
                              <a:pt x="458" y="256"/>
                            </a:lnTo>
                            <a:lnTo>
                              <a:pt x="428" y="266"/>
                            </a:lnTo>
                            <a:lnTo>
                              <a:pt x="430" y="270"/>
                            </a:lnTo>
                            <a:lnTo>
                              <a:pt x="462" y="258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88" name="Freeform 295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26" y="1587"/>
                        <a:ext cx="320" cy="11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" y="112"/>
                          </a:cxn>
                          <a:cxn ang="0">
                            <a:pos x="320" y="4"/>
                          </a:cxn>
                          <a:cxn ang="0">
                            <a:pos x="318" y="0"/>
                          </a:cxn>
                          <a:cxn ang="0">
                            <a:pos x="0" y="110"/>
                          </a:cxn>
                          <a:cxn ang="0">
                            <a:pos x="2" y="110"/>
                          </a:cxn>
                          <a:cxn ang="0">
                            <a:pos x="2" y="110"/>
                          </a:cxn>
                          <a:cxn ang="0">
                            <a:pos x="4" y="112"/>
                          </a:cxn>
                        </a:cxnLst>
                        <a:rect l="0" t="0" r="r" b="b"/>
                        <a:pathLst>
                          <a:path w="320" h="112">
                            <a:moveTo>
                              <a:pt x="4" y="112"/>
                            </a:moveTo>
                            <a:lnTo>
                              <a:pt x="320" y="4"/>
                            </a:lnTo>
                            <a:lnTo>
                              <a:pt x="318" y="0"/>
                            </a:lnTo>
                            <a:lnTo>
                              <a:pt x="0" y="110"/>
                            </a:lnTo>
                            <a:lnTo>
                              <a:pt x="2" y="110"/>
                            </a:lnTo>
                            <a:lnTo>
                              <a:pt x="2" y="110"/>
                            </a:lnTo>
                            <a:lnTo>
                              <a:pt x="4" y="11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89" name="Freeform 296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28" y="1697"/>
                        <a:ext cx="2" cy="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" y="2"/>
                          </a:cxn>
                          <a:cxn ang="0">
                            <a:pos x="0" y="0"/>
                          </a:cxn>
                          <a:cxn ang="0">
                            <a:pos x="0" y="0"/>
                          </a:cxn>
                          <a:cxn ang="0">
                            <a:pos x="2" y="2"/>
                          </a:cxn>
                          <a:cxn ang="0">
                            <a:pos x="2" y="2"/>
                          </a:cxn>
                        </a:cxnLst>
                        <a:rect l="0" t="0" r="r" b="b"/>
                        <a:pathLst>
                          <a:path w="2" h="2">
                            <a:moveTo>
                              <a:pt x="2" y="2"/>
                            </a:moveTo>
                            <a:lnTo>
                              <a:pt x="0" y="0"/>
                            </a:lnTo>
                            <a:lnTo>
                              <a:pt x="0" y="0"/>
                            </a:lnTo>
                            <a:lnTo>
                              <a:pt x="2" y="2"/>
                            </a:lnTo>
                            <a:lnTo>
                              <a:pt x="2" y="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90" name="Rectangle 296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072" y="1723"/>
                        <a:ext cx="2" cy="2"/>
                      </a:xfrm>
                      <a:prstGeom prst="rect">
                        <a:avLst/>
                      </a:pr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91" name="Rectangle 296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944" y="1587"/>
                        <a:ext cx="1" cy="1"/>
                      </a:xfrm>
                      <a:prstGeom prst="rect">
                        <a:avLst/>
                      </a:pr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92" name="Freeform 296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946" y="1591"/>
                        <a:ext cx="126" cy="16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0" y="0"/>
                          </a:cxn>
                          <a:cxn ang="0">
                            <a:pos x="58" y="162"/>
                          </a:cxn>
                          <a:cxn ang="0">
                            <a:pos x="126" y="134"/>
                          </a:cxn>
                          <a:cxn ang="0">
                            <a:pos x="126" y="132"/>
                          </a:cxn>
                          <a:cxn ang="0">
                            <a:pos x="62" y="158"/>
                          </a:cxn>
                          <a:cxn ang="0">
                            <a:pos x="0" y="0"/>
                          </a:cxn>
                        </a:cxnLst>
                        <a:rect l="0" t="0" r="r" b="b"/>
                        <a:pathLst>
                          <a:path w="126" h="162">
                            <a:moveTo>
                              <a:pt x="0" y="0"/>
                            </a:moveTo>
                            <a:lnTo>
                              <a:pt x="0" y="0"/>
                            </a:lnTo>
                            <a:lnTo>
                              <a:pt x="58" y="162"/>
                            </a:lnTo>
                            <a:lnTo>
                              <a:pt x="126" y="134"/>
                            </a:lnTo>
                            <a:lnTo>
                              <a:pt x="126" y="132"/>
                            </a:lnTo>
                            <a:lnTo>
                              <a:pt x="62" y="158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93" name="Freeform 296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944" y="1587"/>
                        <a:ext cx="2" cy="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" y="4"/>
                          </a:cxn>
                          <a:cxn ang="0">
                            <a:pos x="0" y="0"/>
                          </a:cxn>
                          <a:cxn ang="0">
                            <a:pos x="0" y="0"/>
                          </a:cxn>
                          <a:cxn ang="0">
                            <a:pos x="2" y="4"/>
                          </a:cxn>
                          <a:cxn ang="0">
                            <a:pos x="2" y="4"/>
                          </a:cxn>
                        </a:cxnLst>
                        <a:rect l="0" t="0" r="r" b="b"/>
                        <a:pathLst>
                          <a:path w="2" h="4">
                            <a:moveTo>
                              <a:pt x="2" y="4"/>
                            </a:moveTo>
                            <a:lnTo>
                              <a:pt x="0" y="0"/>
                            </a:lnTo>
                            <a:lnTo>
                              <a:pt x="0" y="0"/>
                            </a:lnTo>
                            <a:lnTo>
                              <a:pt x="2" y="4"/>
                            </a:lnTo>
                            <a:lnTo>
                              <a:pt x="2" y="4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94" name="Freeform 296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280" y="1225"/>
                        <a:ext cx="2" cy="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" y="4"/>
                          </a:cxn>
                          <a:cxn ang="0">
                            <a:pos x="2" y="2"/>
                          </a:cxn>
                          <a:cxn ang="0">
                            <a:pos x="0" y="0"/>
                          </a:cxn>
                          <a:cxn ang="0">
                            <a:pos x="0" y="0"/>
                          </a:cxn>
                          <a:cxn ang="0">
                            <a:pos x="2" y="4"/>
                          </a:cxn>
                        </a:cxnLst>
                        <a:rect l="0" t="0" r="r" b="b"/>
                        <a:pathLst>
                          <a:path w="2" h="4">
                            <a:moveTo>
                              <a:pt x="2" y="4"/>
                            </a:moveTo>
                            <a:lnTo>
                              <a:pt x="2" y="2"/>
                            </a:lnTo>
                            <a:lnTo>
                              <a:pt x="0" y="0"/>
                            </a:lnTo>
                            <a:lnTo>
                              <a:pt x="0" y="0"/>
                            </a:lnTo>
                            <a:lnTo>
                              <a:pt x="2" y="4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95" name="Freeform 296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218" y="1341"/>
                        <a:ext cx="4" cy="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" y="6"/>
                          </a:cxn>
                          <a:cxn ang="0">
                            <a:pos x="2" y="6"/>
                          </a:cxn>
                          <a:cxn ang="0">
                            <a:pos x="4" y="4"/>
                          </a:cxn>
                          <a:cxn ang="0">
                            <a:pos x="2" y="0"/>
                          </a:cxn>
                          <a:cxn ang="0">
                            <a:pos x="0" y="4"/>
                          </a:cxn>
                          <a:cxn ang="0">
                            <a:pos x="2" y="6"/>
                          </a:cxn>
                        </a:cxnLst>
                        <a:rect l="0" t="0" r="r" b="b"/>
                        <a:pathLst>
                          <a:path w="4" h="6">
                            <a:moveTo>
                              <a:pt x="2" y="6"/>
                            </a:moveTo>
                            <a:lnTo>
                              <a:pt x="2" y="6"/>
                            </a:lnTo>
                            <a:lnTo>
                              <a:pt x="4" y="4"/>
                            </a:lnTo>
                            <a:lnTo>
                              <a:pt x="2" y="0"/>
                            </a:lnTo>
                            <a:lnTo>
                              <a:pt x="0" y="4"/>
                            </a:lnTo>
                            <a:lnTo>
                              <a:pt x="2" y="6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96" name="Freeform 296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054" y="1253"/>
                        <a:ext cx="62" cy="1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10" y="84"/>
                          </a:cxn>
                          <a:cxn ang="0">
                            <a:pos x="62" y="136"/>
                          </a:cxn>
                          <a:cxn ang="0">
                            <a:pos x="12" y="82"/>
                          </a:cxn>
                          <a:cxn ang="0">
                            <a:pos x="0" y="0"/>
                          </a:cxn>
                        </a:cxnLst>
                        <a:rect l="0" t="0" r="r" b="b"/>
                        <a:pathLst>
                          <a:path w="62" h="136">
                            <a:moveTo>
                              <a:pt x="0" y="0"/>
                            </a:moveTo>
                            <a:lnTo>
                              <a:pt x="10" y="84"/>
                            </a:lnTo>
                            <a:lnTo>
                              <a:pt x="62" y="136"/>
                            </a:lnTo>
                            <a:lnTo>
                              <a:pt x="12" y="82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97" name="Freeform 296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952" y="895"/>
                        <a:ext cx="102" cy="35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0" y="132"/>
                          </a:cxn>
                          <a:cxn ang="0">
                            <a:pos x="2" y="0"/>
                          </a:cxn>
                          <a:cxn ang="0">
                            <a:pos x="0" y="0"/>
                          </a:cxn>
                          <a:cxn ang="0">
                            <a:pos x="38" y="132"/>
                          </a:cxn>
                          <a:cxn ang="0">
                            <a:pos x="102" y="358"/>
                          </a:cxn>
                          <a:cxn ang="0">
                            <a:pos x="80" y="276"/>
                          </a:cxn>
                          <a:cxn ang="0">
                            <a:pos x="40" y="132"/>
                          </a:cxn>
                        </a:cxnLst>
                        <a:rect l="0" t="0" r="r" b="b"/>
                        <a:pathLst>
                          <a:path w="102" h="358">
                            <a:moveTo>
                              <a:pt x="40" y="132"/>
                            </a:moveTo>
                            <a:lnTo>
                              <a:pt x="2" y="0"/>
                            </a:lnTo>
                            <a:lnTo>
                              <a:pt x="0" y="0"/>
                            </a:lnTo>
                            <a:lnTo>
                              <a:pt x="38" y="132"/>
                            </a:lnTo>
                            <a:lnTo>
                              <a:pt x="102" y="358"/>
                            </a:lnTo>
                            <a:lnTo>
                              <a:pt x="80" y="276"/>
                            </a:lnTo>
                            <a:lnTo>
                              <a:pt x="40" y="13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98" name="Freeform 296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190" y="1183"/>
                        <a:ext cx="90" cy="16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20"/>
                          </a:cxn>
                          <a:cxn ang="0">
                            <a:pos x="28" y="162"/>
                          </a:cxn>
                          <a:cxn ang="0">
                            <a:pos x="30" y="158"/>
                          </a:cxn>
                          <a:cxn ang="0">
                            <a:pos x="4" y="20"/>
                          </a:cxn>
                          <a:cxn ang="0">
                            <a:pos x="54" y="2"/>
                          </a:cxn>
                          <a:cxn ang="0">
                            <a:pos x="90" y="42"/>
                          </a:cxn>
                          <a:cxn ang="0">
                            <a:pos x="90" y="42"/>
                          </a:cxn>
                          <a:cxn ang="0">
                            <a:pos x="54" y="0"/>
                          </a:cxn>
                          <a:cxn ang="0">
                            <a:pos x="0" y="20"/>
                          </a:cxn>
                        </a:cxnLst>
                        <a:rect l="0" t="0" r="r" b="b"/>
                        <a:pathLst>
                          <a:path w="90" h="162">
                            <a:moveTo>
                              <a:pt x="0" y="20"/>
                            </a:moveTo>
                            <a:lnTo>
                              <a:pt x="28" y="162"/>
                            </a:lnTo>
                            <a:lnTo>
                              <a:pt x="30" y="158"/>
                            </a:lnTo>
                            <a:lnTo>
                              <a:pt x="4" y="20"/>
                            </a:lnTo>
                            <a:lnTo>
                              <a:pt x="54" y="2"/>
                            </a:lnTo>
                            <a:lnTo>
                              <a:pt x="90" y="42"/>
                            </a:lnTo>
                            <a:lnTo>
                              <a:pt x="90" y="42"/>
                            </a:lnTo>
                            <a:lnTo>
                              <a:pt x="54" y="0"/>
                            </a:lnTo>
                            <a:lnTo>
                              <a:pt x="0" y="20"/>
                            </a:lnTo>
                            <a:close/>
                          </a:path>
                        </a:pathLst>
                      </a:custGeom>
                      <a:grpFill/>
                      <a:ln w="4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399" name="Rectangle 297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220" y="1347"/>
                        <a:ext cx="1" cy="1"/>
                      </a:xfrm>
                      <a:prstGeom prst="rect">
                        <a:avLst/>
                      </a:pr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00" name="Freeform 297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086" y="815"/>
                        <a:ext cx="166" cy="24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0" y="2"/>
                          </a:cxn>
                          <a:cxn ang="0">
                            <a:pos x="126" y="220"/>
                          </a:cxn>
                          <a:cxn ang="0">
                            <a:pos x="166" y="248"/>
                          </a:cxn>
                          <a:cxn ang="0">
                            <a:pos x="166" y="246"/>
                          </a:cxn>
                          <a:cxn ang="0">
                            <a:pos x="126" y="218"/>
                          </a:cxn>
                          <a:cxn ang="0">
                            <a:pos x="0" y="0"/>
                          </a:cxn>
                        </a:cxnLst>
                        <a:rect l="0" t="0" r="r" b="b"/>
                        <a:pathLst>
                          <a:path w="166" h="248">
                            <a:moveTo>
                              <a:pt x="0" y="0"/>
                            </a:moveTo>
                            <a:lnTo>
                              <a:pt x="0" y="2"/>
                            </a:lnTo>
                            <a:lnTo>
                              <a:pt x="126" y="220"/>
                            </a:lnTo>
                            <a:lnTo>
                              <a:pt x="166" y="248"/>
                            </a:lnTo>
                            <a:lnTo>
                              <a:pt x="166" y="246"/>
                            </a:lnTo>
                            <a:lnTo>
                              <a:pt x="126" y="218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grpFill/>
                      <a:ln w="4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01" name="Freeform 297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412" y="711"/>
                        <a:ext cx="64" cy="34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342"/>
                          </a:cxn>
                          <a:cxn ang="0">
                            <a:pos x="64" y="0"/>
                          </a:cxn>
                          <a:cxn ang="0">
                            <a:pos x="60" y="0"/>
                          </a:cxn>
                          <a:cxn ang="0">
                            <a:pos x="0" y="342"/>
                          </a:cxn>
                        </a:cxnLst>
                        <a:rect l="0" t="0" r="r" b="b"/>
                        <a:pathLst>
                          <a:path w="64" h="342">
                            <a:moveTo>
                              <a:pt x="0" y="342"/>
                            </a:moveTo>
                            <a:lnTo>
                              <a:pt x="64" y="0"/>
                            </a:lnTo>
                            <a:lnTo>
                              <a:pt x="60" y="0"/>
                            </a:lnTo>
                            <a:lnTo>
                              <a:pt x="0" y="34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02" name="Freeform 297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760" y="923"/>
                        <a:ext cx="682" cy="65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528" y="128"/>
                          </a:cxn>
                          <a:cxn ang="0">
                            <a:pos x="412" y="144"/>
                          </a:cxn>
                          <a:cxn ang="0">
                            <a:pos x="232" y="112"/>
                          </a:cxn>
                          <a:cxn ang="0">
                            <a:pos x="224" y="26"/>
                          </a:cxn>
                          <a:cxn ang="0">
                            <a:pos x="128" y="0"/>
                          </a:cxn>
                          <a:cxn ang="0">
                            <a:pos x="128" y="20"/>
                          </a:cxn>
                          <a:cxn ang="0">
                            <a:pos x="0" y="410"/>
                          </a:cxn>
                          <a:cxn ang="0">
                            <a:pos x="6" y="510"/>
                          </a:cxn>
                          <a:cxn ang="0">
                            <a:pos x="344" y="602"/>
                          </a:cxn>
                          <a:cxn ang="0">
                            <a:pos x="572" y="650"/>
                          </a:cxn>
                          <a:cxn ang="0">
                            <a:pos x="622" y="386"/>
                          </a:cxn>
                          <a:cxn ang="0">
                            <a:pos x="614" y="360"/>
                          </a:cxn>
                          <a:cxn ang="0">
                            <a:pos x="682" y="224"/>
                          </a:cxn>
                          <a:cxn ang="0">
                            <a:pos x="662" y="166"/>
                          </a:cxn>
                          <a:cxn ang="0">
                            <a:pos x="528" y="128"/>
                          </a:cxn>
                        </a:cxnLst>
                        <a:rect l="0" t="0" r="r" b="b"/>
                        <a:pathLst>
                          <a:path w="682" h="650">
                            <a:moveTo>
                              <a:pt x="528" y="128"/>
                            </a:moveTo>
                            <a:lnTo>
                              <a:pt x="412" y="144"/>
                            </a:lnTo>
                            <a:lnTo>
                              <a:pt x="232" y="112"/>
                            </a:lnTo>
                            <a:lnTo>
                              <a:pt x="224" y="26"/>
                            </a:lnTo>
                            <a:lnTo>
                              <a:pt x="128" y="0"/>
                            </a:lnTo>
                            <a:lnTo>
                              <a:pt x="128" y="20"/>
                            </a:lnTo>
                            <a:lnTo>
                              <a:pt x="0" y="410"/>
                            </a:lnTo>
                            <a:lnTo>
                              <a:pt x="6" y="510"/>
                            </a:lnTo>
                            <a:lnTo>
                              <a:pt x="344" y="602"/>
                            </a:lnTo>
                            <a:lnTo>
                              <a:pt x="572" y="650"/>
                            </a:lnTo>
                            <a:lnTo>
                              <a:pt x="622" y="386"/>
                            </a:lnTo>
                            <a:lnTo>
                              <a:pt x="614" y="360"/>
                            </a:lnTo>
                            <a:lnTo>
                              <a:pt x="682" y="224"/>
                            </a:lnTo>
                            <a:lnTo>
                              <a:pt x="662" y="166"/>
                            </a:lnTo>
                            <a:lnTo>
                              <a:pt x="528" y="128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03" name="Freeform 297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888" y="593"/>
                        <a:ext cx="588" cy="48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98" y="12"/>
                          </a:cxn>
                          <a:cxn ang="0">
                            <a:pos x="118" y="92"/>
                          </a:cxn>
                          <a:cxn ang="0">
                            <a:pos x="0" y="0"/>
                          </a:cxn>
                          <a:cxn ang="0">
                            <a:pos x="0" y="324"/>
                          </a:cxn>
                          <a:cxn ang="0">
                            <a:pos x="100" y="352"/>
                          </a:cxn>
                          <a:cxn ang="0">
                            <a:pos x="110" y="436"/>
                          </a:cxn>
                          <a:cxn ang="0">
                            <a:pos x="284" y="468"/>
                          </a:cxn>
                          <a:cxn ang="0">
                            <a:pos x="400" y="452"/>
                          </a:cxn>
                          <a:cxn ang="0">
                            <a:pos x="532" y="486"/>
                          </a:cxn>
                          <a:cxn ang="0">
                            <a:pos x="524" y="460"/>
                          </a:cxn>
                          <a:cxn ang="0">
                            <a:pos x="584" y="118"/>
                          </a:cxn>
                          <a:cxn ang="0">
                            <a:pos x="588" y="118"/>
                          </a:cxn>
                          <a:cxn ang="0">
                            <a:pos x="588" y="116"/>
                          </a:cxn>
                          <a:cxn ang="0">
                            <a:pos x="198" y="12"/>
                          </a:cxn>
                        </a:cxnLst>
                        <a:rect l="0" t="0" r="r" b="b"/>
                        <a:pathLst>
                          <a:path w="588" h="486">
                            <a:moveTo>
                              <a:pt x="198" y="12"/>
                            </a:moveTo>
                            <a:lnTo>
                              <a:pt x="118" y="92"/>
                            </a:lnTo>
                            <a:lnTo>
                              <a:pt x="0" y="0"/>
                            </a:lnTo>
                            <a:lnTo>
                              <a:pt x="0" y="324"/>
                            </a:lnTo>
                            <a:lnTo>
                              <a:pt x="100" y="352"/>
                            </a:lnTo>
                            <a:lnTo>
                              <a:pt x="110" y="436"/>
                            </a:lnTo>
                            <a:lnTo>
                              <a:pt x="284" y="468"/>
                            </a:lnTo>
                            <a:lnTo>
                              <a:pt x="400" y="452"/>
                            </a:lnTo>
                            <a:lnTo>
                              <a:pt x="532" y="486"/>
                            </a:lnTo>
                            <a:lnTo>
                              <a:pt x="524" y="460"/>
                            </a:lnTo>
                            <a:lnTo>
                              <a:pt x="584" y="118"/>
                            </a:lnTo>
                            <a:lnTo>
                              <a:pt x="588" y="118"/>
                            </a:lnTo>
                            <a:lnTo>
                              <a:pt x="588" y="116"/>
                            </a:lnTo>
                            <a:lnTo>
                              <a:pt x="198" y="1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04" name="Freeform 297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412" y="1053"/>
                        <a:ext cx="8" cy="2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" y="26"/>
                          </a:cxn>
                          <a:cxn ang="0">
                            <a:pos x="0" y="0"/>
                          </a:cxn>
                          <a:cxn ang="0">
                            <a:pos x="8" y="26"/>
                          </a:cxn>
                          <a:cxn ang="0">
                            <a:pos x="8" y="26"/>
                          </a:cxn>
                        </a:cxnLst>
                        <a:rect l="0" t="0" r="r" b="b"/>
                        <a:pathLst>
                          <a:path w="8" h="26">
                            <a:moveTo>
                              <a:pt x="8" y="26"/>
                            </a:moveTo>
                            <a:lnTo>
                              <a:pt x="0" y="0"/>
                            </a:lnTo>
                            <a:lnTo>
                              <a:pt x="8" y="26"/>
                            </a:lnTo>
                            <a:lnTo>
                              <a:pt x="8" y="26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05" name="Freeform 297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594" y="1057"/>
                        <a:ext cx="182" cy="29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50" y="126"/>
                          </a:cxn>
                          <a:cxn ang="0">
                            <a:pos x="40" y="188"/>
                          </a:cxn>
                          <a:cxn ang="0">
                            <a:pos x="112" y="296"/>
                          </a:cxn>
                          <a:cxn ang="0">
                            <a:pos x="182" y="284"/>
                          </a:cxn>
                          <a:cxn ang="0">
                            <a:pos x="118" y="292"/>
                          </a:cxn>
                          <a:cxn ang="0">
                            <a:pos x="48" y="188"/>
                          </a:cxn>
                          <a:cxn ang="0">
                            <a:pos x="56" y="118"/>
                          </a:cxn>
                          <a:cxn ang="0">
                            <a:pos x="8" y="130"/>
                          </a:cxn>
                          <a:cxn ang="0">
                            <a:pos x="38" y="0"/>
                          </a:cxn>
                          <a:cxn ang="0">
                            <a:pos x="0" y="138"/>
                          </a:cxn>
                          <a:cxn ang="0">
                            <a:pos x="50" y="126"/>
                          </a:cxn>
                        </a:cxnLst>
                        <a:rect l="0" t="0" r="r" b="b"/>
                        <a:pathLst>
                          <a:path w="182" h="296">
                            <a:moveTo>
                              <a:pt x="50" y="126"/>
                            </a:moveTo>
                            <a:lnTo>
                              <a:pt x="40" y="188"/>
                            </a:lnTo>
                            <a:lnTo>
                              <a:pt x="112" y="296"/>
                            </a:lnTo>
                            <a:lnTo>
                              <a:pt x="182" y="284"/>
                            </a:lnTo>
                            <a:lnTo>
                              <a:pt x="118" y="292"/>
                            </a:lnTo>
                            <a:lnTo>
                              <a:pt x="48" y="188"/>
                            </a:lnTo>
                            <a:lnTo>
                              <a:pt x="56" y="118"/>
                            </a:lnTo>
                            <a:lnTo>
                              <a:pt x="8" y="130"/>
                            </a:lnTo>
                            <a:lnTo>
                              <a:pt x="38" y="0"/>
                            </a:lnTo>
                            <a:lnTo>
                              <a:pt x="0" y="138"/>
                            </a:lnTo>
                            <a:lnTo>
                              <a:pt x="50" y="126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06" name="Freeform 298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706" y="1329"/>
                        <a:ext cx="130" cy="2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92" y="14"/>
                          </a:cxn>
                          <a:cxn ang="0">
                            <a:pos x="130" y="0"/>
                          </a:cxn>
                          <a:cxn ang="0">
                            <a:pos x="98" y="6"/>
                          </a:cxn>
                          <a:cxn ang="0">
                            <a:pos x="90" y="8"/>
                          </a:cxn>
                          <a:cxn ang="0">
                            <a:pos x="70" y="12"/>
                          </a:cxn>
                          <a:cxn ang="0">
                            <a:pos x="0" y="24"/>
                          </a:cxn>
                          <a:cxn ang="0">
                            <a:pos x="92" y="14"/>
                          </a:cxn>
                        </a:cxnLst>
                        <a:rect l="0" t="0" r="r" b="b"/>
                        <a:pathLst>
                          <a:path w="130" h="24">
                            <a:moveTo>
                              <a:pt x="92" y="14"/>
                            </a:moveTo>
                            <a:lnTo>
                              <a:pt x="130" y="0"/>
                            </a:lnTo>
                            <a:lnTo>
                              <a:pt x="98" y="6"/>
                            </a:lnTo>
                            <a:lnTo>
                              <a:pt x="90" y="8"/>
                            </a:lnTo>
                            <a:lnTo>
                              <a:pt x="70" y="12"/>
                            </a:lnTo>
                            <a:lnTo>
                              <a:pt x="0" y="24"/>
                            </a:lnTo>
                            <a:lnTo>
                              <a:pt x="92" y="14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07" name="Freeform 298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868" y="875"/>
                        <a:ext cx="606" cy="47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00" y="452"/>
                          </a:cxn>
                          <a:cxn ang="0">
                            <a:pos x="6" y="414"/>
                          </a:cxn>
                          <a:cxn ang="0">
                            <a:pos x="0" y="476"/>
                          </a:cxn>
                          <a:cxn ang="0">
                            <a:pos x="12" y="420"/>
                          </a:cxn>
                          <a:cxn ang="0">
                            <a:pos x="606" y="460"/>
                          </a:cxn>
                          <a:cxn ang="0">
                            <a:pos x="604" y="0"/>
                          </a:cxn>
                          <a:cxn ang="0">
                            <a:pos x="600" y="452"/>
                          </a:cxn>
                        </a:cxnLst>
                        <a:rect l="0" t="0" r="r" b="b"/>
                        <a:pathLst>
                          <a:path w="606" h="476">
                            <a:moveTo>
                              <a:pt x="600" y="452"/>
                            </a:moveTo>
                            <a:lnTo>
                              <a:pt x="6" y="414"/>
                            </a:lnTo>
                            <a:lnTo>
                              <a:pt x="0" y="476"/>
                            </a:lnTo>
                            <a:lnTo>
                              <a:pt x="12" y="420"/>
                            </a:lnTo>
                            <a:lnTo>
                              <a:pt x="606" y="460"/>
                            </a:lnTo>
                            <a:lnTo>
                              <a:pt x="604" y="0"/>
                            </a:lnTo>
                            <a:lnTo>
                              <a:pt x="600" y="45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08" name="Freeform 298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72" y="875"/>
                        <a:ext cx="614" cy="46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12" y="358"/>
                          </a:cxn>
                          <a:cxn ang="0">
                            <a:pos x="614" y="354"/>
                          </a:cxn>
                          <a:cxn ang="0">
                            <a:pos x="2" y="356"/>
                          </a:cxn>
                          <a:cxn ang="0">
                            <a:pos x="6" y="2"/>
                          </a:cxn>
                          <a:cxn ang="0">
                            <a:pos x="0" y="0"/>
                          </a:cxn>
                          <a:cxn ang="0">
                            <a:pos x="2" y="460"/>
                          </a:cxn>
                          <a:cxn ang="0">
                            <a:pos x="2" y="360"/>
                          </a:cxn>
                          <a:cxn ang="0">
                            <a:pos x="612" y="358"/>
                          </a:cxn>
                        </a:cxnLst>
                        <a:rect l="0" t="0" r="r" b="b"/>
                        <a:pathLst>
                          <a:path w="614" h="460">
                            <a:moveTo>
                              <a:pt x="612" y="358"/>
                            </a:moveTo>
                            <a:lnTo>
                              <a:pt x="614" y="354"/>
                            </a:lnTo>
                            <a:lnTo>
                              <a:pt x="2" y="356"/>
                            </a:lnTo>
                            <a:lnTo>
                              <a:pt x="6" y="2"/>
                            </a:lnTo>
                            <a:lnTo>
                              <a:pt x="0" y="0"/>
                            </a:lnTo>
                            <a:lnTo>
                              <a:pt x="2" y="460"/>
                            </a:lnTo>
                            <a:lnTo>
                              <a:pt x="2" y="360"/>
                            </a:lnTo>
                            <a:lnTo>
                              <a:pt x="612" y="358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09" name="Freeform 298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804" y="1325"/>
                        <a:ext cx="62" cy="4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10"/>
                          </a:cxn>
                          <a:cxn ang="0">
                            <a:pos x="32" y="4"/>
                          </a:cxn>
                          <a:cxn ang="0">
                            <a:pos x="60" y="42"/>
                          </a:cxn>
                          <a:cxn ang="0">
                            <a:pos x="62" y="34"/>
                          </a:cxn>
                          <a:cxn ang="0">
                            <a:pos x="36" y="0"/>
                          </a:cxn>
                          <a:cxn ang="0">
                            <a:pos x="0" y="10"/>
                          </a:cxn>
                        </a:cxnLst>
                        <a:rect l="0" t="0" r="r" b="b"/>
                        <a:pathLst>
                          <a:path w="62" h="42">
                            <a:moveTo>
                              <a:pt x="0" y="10"/>
                            </a:moveTo>
                            <a:lnTo>
                              <a:pt x="32" y="4"/>
                            </a:lnTo>
                            <a:lnTo>
                              <a:pt x="60" y="42"/>
                            </a:lnTo>
                            <a:lnTo>
                              <a:pt x="62" y="34"/>
                            </a:lnTo>
                            <a:lnTo>
                              <a:pt x="36" y="0"/>
                            </a:lnTo>
                            <a:lnTo>
                              <a:pt x="0" y="1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10" name="Freeform 298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866" y="1351"/>
                        <a:ext cx="2" cy="1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10"/>
                          </a:cxn>
                          <a:cxn ang="0">
                            <a:pos x="2" y="0"/>
                          </a:cxn>
                          <a:cxn ang="0">
                            <a:pos x="0" y="8"/>
                          </a:cxn>
                          <a:cxn ang="0">
                            <a:pos x="0" y="10"/>
                          </a:cxn>
                        </a:cxnLst>
                        <a:rect l="0" t="0" r="r" b="b"/>
                        <a:pathLst>
                          <a:path w="2" h="10">
                            <a:moveTo>
                              <a:pt x="0" y="10"/>
                            </a:moveTo>
                            <a:lnTo>
                              <a:pt x="2" y="0"/>
                            </a:lnTo>
                            <a:lnTo>
                              <a:pt x="0" y="8"/>
                            </a:lnTo>
                            <a:lnTo>
                              <a:pt x="0" y="1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11" name="Freeform 298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776" y="1335"/>
                        <a:ext cx="28" cy="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8" y="0"/>
                          </a:cxn>
                          <a:cxn ang="0">
                            <a:pos x="0" y="6"/>
                          </a:cxn>
                          <a:cxn ang="0">
                            <a:pos x="20" y="2"/>
                          </a:cxn>
                          <a:cxn ang="0">
                            <a:pos x="28" y="0"/>
                          </a:cxn>
                        </a:cxnLst>
                        <a:rect l="0" t="0" r="r" b="b"/>
                        <a:pathLst>
                          <a:path w="28" h="6">
                            <a:moveTo>
                              <a:pt x="28" y="0"/>
                            </a:moveTo>
                            <a:lnTo>
                              <a:pt x="0" y="6"/>
                            </a:lnTo>
                            <a:lnTo>
                              <a:pt x="20" y="2"/>
                            </a:lnTo>
                            <a:lnTo>
                              <a:pt x="28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12" name="Freeform 298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340" y="709"/>
                        <a:ext cx="524" cy="96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58" y="634"/>
                          </a:cxn>
                          <a:cxn ang="0">
                            <a:pos x="366" y="644"/>
                          </a:cxn>
                          <a:cxn ang="0">
                            <a:pos x="294" y="536"/>
                          </a:cxn>
                          <a:cxn ang="0">
                            <a:pos x="304" y="474"/>
                          </a:cxn>
                          <a:cxn ang="0">
                            <a:pos x="254" y="486"/>
                          </a:cxn>
                          <a:cxn ang="0">
                            <a:pos x="284" y="348"/>
                          </a:cxn>
                          <a:cxn ang="0">
                            <a:pos x="256" y="334"/>
                          </a:cxn>
                          <a:cxn ang="0">
                            <a:pos x="184" y="168"/>
                          </a:cxn>
                          <a:cxn ang="0">
                            <a:pos x="210" y="24"/>
                          </a:cxn>
                          <a:cxn ang="0">
                            <a:pos x="212" y="26"/>
                          </a:cxn>
                          <a:cxn ang="0">
                            <a:pos x="214" y="22"/>
                          </a:cxn>
                          <a:cxn ang="0">
                            <a:pos x="136" y="0"/>
                          </a:cxn>
                          <a:cxn ang="0">
                            <a:pos x="136" y="2"/>
                          </a:cxn>
                          <a:cxn ang="0">
                            <a:pos x="140" y="4"/>
                          </a:cxn>
                          <a:cxn ang="0">
                            <a:pos x="78" y="344"/>
                          </a:cxn>
                          <a:cxn ang="0">
                            <a:pos x="108" y="438"/>
                          </a:cxn>
                          <a:cxn ang="0">
                            <a:pos x="40" y="574"/>
                          </a:cxn>
                          <a:cxn ang="0">
                            <a:pos x="50" y="600"/>
                          </a:cxn>
                          <a:cxn ang="0">
                            <a:pos x="0" y="866"/>
                          </a:cxn>
                          <a:cxn ang="0">
                            <a:pos x="496" y="966"/>
                          </a:cxn>
                          <a:cxn ang="0">
                            <a:pos x="524" y="658"/>
                          </a:cxn>
                          <a:cxn ang="0">
                            <a:pos x="496" y="620"/>
                          </a:cxn>
                          <a:cxn ang="0">
                            <a:pos x="458" y="634"/>
                          </a:cxn>
                        </a:cxnLst>
                        <a:rect l="0" t="0" r="r" b="b"/>
                        <a:pathLst>
                          <a:path w="524" h="966">
                            <a:moveTo>
                              <a:pt x="458" y="634"/>
                            </a:moveTo>
                            <a:lnTo>
                              <a:pt x="366" y="644"/>
                            </a:lnTo>
                            <a:lnTo>
                              <a:pt x="294" y="536"/>
                            </a:lnTo>
                            <a:lnTo>
                              <a:pt x="304" y="474"/>
                            </a:lnTo>
                            <a:lnTo>
                              <a:pt x="254" y="486"/>
                            </a:lnTo>
                            <a:lnTo>
                              <a:pt x="284" y="348"/>
                            </a:lnTo>
                            <a:lnTo>
                              <a:pt x="256" y="334"/>
                            </a:lnTo>
                            <a:lnTo>
                              <a:pt x="184" y="168"/>
                            </a:lnTo>
                            <a:lnTo>
                              <a:pt x="210" y="24"/>
                            </a:lnTo>
                            <a:lnTo>
                              <a:pt x="212" y="26"/>
                            </a:lnTo>
                            <a:lnTo>
                              <a:pt x="214" y="22"/>
                            </a:lnTo>
                            <a:lnTo>
                              <a:pt x="136" y="0"/>
                            </a:lnTo>
                            <a:lnTo>
                              <a:pt x="136" y="2"/>
                            </a:lnTo>
                            <a:lnTo>
                              <a:pt x="140" y="4"/>
                            </a:lnTo>
                            <a:lnTo>
                              <a:pt x="78" y="344"/>
                            </a:lnTo>
                            <a:lnTo>
                              <a:pt x="108" y="438"/>
                            </a:lnTo>
                            <a:lnTo>
                              <a:pt x="40" y="574"/>
                            </a:lnTo>
                            <a:lnTo>
                              <a:pt x="50" y="600"/>
                            </a:lnTo>
                            <a:lnTo>
                              <a:pt x="0" y="866"/>
                            </a:lnTo>
                            <a:lnTo>
                              <a:pt x="496" y="966"/>
                            </a:lnTo>
                            <a:lnTo>
                              <a:pt x="524" y="658"/>
                            </a:lnTo>
                            <a:lnTo>
                              <a:pt x="496" y="620"/>
                            </a:lnTo>
                            <a:lnTo>
                              <a:pt x="458" y="634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13" name="Freeform 298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108" y="1621"/>
                        <a:ext cx="118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94" y="254"/>
                          </a:cxn>
                          <a:cxn ang="0">
                            <a:pos x="94" y="256"/>
                          </a:cxn>
                          <a:cxn ang="0">
                            <a:pos x="96" y="256"/>
                          </a:cxn>
                          <a:cxn ang="0">
                            <a:pos x="118" y="318"/>
                          </a:cxn>
                          <a:cxn ang="0">
                            <a:pos x="0" y="0"/>
                          </a:cxn>
                          <a:cxn ang="0">
                            <a:pos x="94" y="254"/>
                          </a:cxn>
                          <a:cxn ang="0">
                            <a:pos x="94" y="254"/>
                          </a:cxn>
                        </a:cxnLst>
                        <a:rect l="0" t="0" r="r" b="b"/>
                        <a:pathLst>
                          <a:path w="118" h="318">
                            <a:moveTo>
                              <a:pt x="94" y="254"/>
                            </a:moveTo>
                            <a:lnTo>
                              <a:pt x="94" y="256"/>
                            </a:lnTo>
                            <a:lnTo>
                              <a:pt x="96" y="256"/>
                            </a:lnTo>
                            <a:lnTo>
                              <a:pt x="118" y="318"/>
                            </a:lnTo>
                            <a:lnTo>
                              <a:pt x="0" y="0"/>
                            </a:lnTo>
                            <a:lnTo>
                              <a:pt x="94" y="254"/>
                            </a:lnTo>
                            <a:lnTo>
                              <a:pt x="94" y="254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14" name="Freeform 298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098" y="1295"/>
                        <a:ext cx="10" cy="32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" y="188"/>
                          </a:cxn>
                          <a:cxn ang="0">
                            <a:pos x="6" y="188"/>
                          </a:cxn>
                          <a:cxn ang="0">
                            <a:pos x="10" y="326"/>
                          </a:cxn>
                          <a:cxn ang="0">
                            <a:pos x="0" y="0"/>
                          </a:cxn>
                          <a:cxn ang="0">
                            <a:pos x="6" y="186"/>
                          </a:cxn>
                          <a:cxn ang="0">
                            <a:pos x="6" y="188"/>
                          </a:cxn>
                        </a:cxnLst>
                        <a:rect l="0" t="0" r="r" b="b"/>
                        <a:pathLst>
                          <a:path w="10" h="326">
                            <a:moveTo>
                              <a:pt x="6" y="188"/>
                            </a:moveTo>
                            <a:lnTo>
                              <a:pt x="6" y="188"/>
                            </a:lnTo>
                            <a:lnTo>
                              <a:pt x="10" y="326"/>
                            </a:lnTo>
                            <a:lnTo>
                              <a:pt x="0" y="0"/>
                            </a:lnTo>
                            <a:lnTo>
                              <a:pt x="6" y="186"/>
                            </a:lnTo>
                            <a:lnTo>
                              <a:pt x="6" y="188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15" name="Freeform 298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68" y="877"/>
                        <a:ext cx="648" cy="97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78" y="708"/>
                          </a:cxn>
                          <a:cxn ang="0">
                            <a:pos x="648" y="766"/>
                          </a:cxn>
                          <a:cxn ang="0">
                            <a:pos x="646" y="758"/>
                          </a:cxn>
                          <a:cxn ang="0">
                            <a:pos x="478" y="704"/>
                          </a:cxn>
                          <a:cxn ang="0">
                            <a:pos x="4" y="706"/>
                          </a:cxn>
                          <a:cxn ang="0">
                            <a:pos x="8" y="458"/>
                          </a:cxn>
                          <a:cxn ang="0">
                            <a:pos x="6" y="458"/>
                          </a:cxn>
                          <a:cxn ang="0">
                            <a:pos x="6" y="358"/>
                          </a:cxn>
                          <a:cxn ang="0">
                            <a:pos x="616" y="356"/>
                          </a:cxn>
                          <a:cxn ang="0">
                            <a:pos x="618" y="352"/>
                          </a:cxn>
                          <a:cxn ang="0">
                            <a:pos x="6" y="354"/>
                          </a:cxn>
                          <a:cxn ang="0">
                            <a:pos x="10" y="0"/>
                          </a:cxn>
                          <a:cxn ang="0">
                            <a:pos x="8" y="0"/>
                          </a:cxn>
                          <a:cxn ang="0">
                            <a:pos x="0" y="972"/>
                          </a:cxn>
                          <a:cxn ang="0">
                            <a:pos x="4" y="710"/>
                          </a:cxn>
                          <a:cxn ang="0">
                            <a:pos x="478" y="708"/>
                          </a:cxn>
                        </a:cxnLst>
                        <a:rect l="0" t="0" r="r" b="b"/>
                        <a:pathLst>
                          <a:path w="648" h="972">
                            <a:moveTo>
                              <a:pt x="478" y="708"/>
                            </a:moveTo>
                            <a:lnTo>
                              <a:pt x="648" y="766"/>
                            </a:lnTo>
                            <a:lnTo>
                              <a:pt x="646" y="758"/>
                            </a:lnTo>
                            <a:lnTo>
                              <a:pt x="478" y="704"/>
                            </a:lnTo>
                            <a:lnTo>
                              <a:pt x="4" y="706"/>
                            </a:lnTo>
                            <a:lnTo>
                              <a:pt x="8" y="458"/>
                            </a:lnTo>
                            <a:lnTo>
                              <a:pt x="6" y="458"/>
                            </a:lnTo>
                            <a:lnTo>
                              <a:pt x="6" y="358"/>
                            </a:lnTo>
                            <a:lnTo>
                              <a:pt x="616" y="356"/>
                            </a:lnTo>
                            <a:lnTo>
                              <a:pt x="618" y="352"/>
                            </a:lnTo>
                            <a:lnTo>
                              <a:pt x="6" y="354"/>
                            </a:lnTo>
                            <a:lnTo>
                              <a:pt x="10" y="0"/>
                            </a:lnTo>
                            <a:lnTo>
                              <a:pt x="8" y="0"/>
                            </a:lnTo>
                            <a:lnTo>
                              <a:pt x="0" y="972"/>
                            </a:lnTo>
                            <a:lnTo>
                              <a:pt x="4" y="710"/>
                            </a:lnTo>
                            <a:lnTo>
                              <a:pt x="478" y="708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16" name="Freeform 299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632" y="1939"/>
                        <a:ext cx="602" cy="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02" y="6"/>
                          </a:cxn>
                          <a:cxn ang="0">
                            <a:pos x="594" y="0"/>
                          </a:cxn>
                          <a:cxn ang="0">
                            <a:pos x="0" y="8"/>
                          </a:cxn>
                          <a:cxn ang="0">
                            <a:pos x="602" y="6"/>
                          </a:cxn>
                        </a:cxnLst>
                        <a:rect l="0" t="0" r="r" b="b"/>
                        <a:pathLst>
                          <a:path w="602" h="8">
                            <a:moveTo>
                              <a:pt x="602" y="6"/>
                            </a:moveTo>
                            <a:lnTo>
                              <a:pt x="594" y="0"/>
                            </a:lnTo>
                            <a:lnTo>
                              <a:pt x="0" y="8"/>
                            </a:lnTo>
                            <a:lnTo>
                              <a:pt x="602" y="6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17" name="Freeform 299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014" y="847"/>
                        <a:ext cx="74" cy="37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74" y="378"/>
                          </a:cxn>
                          <a:cxn ang="0">
                            <a:pos x="2" y="0"/>
                          </a:cxn>
                          <a:cxn ang="0">
                            <a:pos x="0" y="0"/>
                          </a:cxn>
                          <a:cxn ang="0">
                            <a:pos x="74" y="378"/>
                          </a:cxn>
                        </a:cxnLst>
                        <a:rect l="0" t="0" r="r" b="b"/>
                        <a:pathLst>
                          <a:path w="74" h="378">
                            <a:moveTo>
                              <a:pt x="74" y="378"/>
                            </a:moveTo>
                            <a:lnTo>
                              <a:pt x="2" y="0"/>
                            </a:lnTo>
                            <a:lnTo>
                              <a:pt x="0" y="0"/>
                            </a:lnTo>
                            <a:lnTo>
                              <a:pt x="74" y="378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18" name="Freeform 299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529" y="729"/>
                        <a:ext cx="944" cy="62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60" y="62"/>
                          </a:cxn>
                          <a:cxn ang="0">
                            <a:pos x="22" y="0"/>
                          </a:cxn>
                          <a:cxn ang="0">
                            <a:pos x="20" y="4"/>
                          </a:cxn>
                          <a:cxn ang="0">
                            <a:pos x="24" y="4"/>
                          </a:cxn>
                          <a:cxn ang="0">
                            <a:pos x="0" y="148"/>
                          </a:cxn>
                          <a:cxn ang="0">
                            <a:pos x="66" y="306"/>
                          </a:cxn>
                          <a:cxn ang="0">
                            <a:pos x="100" y="326"/>
                          </a:cxn>
                          <a:cxn ang="0">
                            <a:pos x="70" y="456"/>
                          </a:cxn>
                          <a:cxn ang="0">
                            <a:pos x="118" y="444"/>
                          </a:cxn>
                          <a:cxn ang="0">
                            <a:pos x="110" y="514"/>
                          </a:cxn>
                          <a:cxn ang="0">
                            <a:pos x="180" y="618"/>
                          </a:cxn>
                          <a:cxn ang="0">
                            <a:pos x="244" y="610"/>
                          </a:cxn>
                          <a:cxn ang="0">
                            <a:pos x="272" y="604"/>
                          </a:cxn>
                          <a:cxn ang="0">
                            <a:pos x="308" y="594"/>
                          </a:cxn>
                          <a:cxn ang="0">
                            <a:pos x="334" y="628"/>
                          </a:cxn>
                          <a:cxn ang="0">
                            <a:pos x="336" y="620"/>
                          </a:cxn>
                          <a:cxn ang="0">
                            <a:pos x="342" y="558"/>
                          </a:cxn>
                          <a:cxn ang="0">
                            <a:pos x="936" y="596"/>
                          </a:cxn>
                          <a:cxn ang="0">
                            <a:pos x="940" y="144"/>
                          </a:cxn>
                          <a:cxn ang="0">
                            <a:pos x="944" y="146"/>
                          </a:cxn>
                          <a:cxn ang="0">
                            <a:pos x="944" y="140"/>
                          </a:cxn>
                          <a:cxn ang="0">
                            <a:pos x="260" y="62"/>
                          </a:cxn>
                        </a:cxnLst>
                        <a:rect l="0" t="0" r="r" b="b"/>
                        <a:pathLst>
                          <a:path w="944" h="628">
                            <a:moveTo>
                              <a:pt x="260" y="62"/>
                            </a:moveTo>
                            <a:lnTo>
                              <a:pt x="22" y="0"/>
                            </a:lnTo>
                            <a:lnTo>
                              <a:pt x="20" y="4"/>
                            </a:lnTo>
                            <a:lnTo>
                              <a:pt x="24" y="4"/>
                            </a:lnTo>
                            <a:lnTo>
                              <a:pt x="0" y="148"/>
                            </a:lnTo>
                            <a:lnTo>
                              <a:pt x="66" y="306"/>
                            </a:lnTo>
                            <a:lnTo>
                              <a:pt x="100" y="326"/>
                            </a:lnTo>
                            <a:lnTo>
                              <a:pt x="70" y="456"/>
                            </a:lnTo>
                            <a:lnTo>
                              <a:pt x="118" y="444"/>
                            </a:lnTo>
                            <a:lnTo>
                              <a:pt x="110" y="514"/>
                            </a:lnTo>
                            <a:lnTo>
                              <a:pt x="180" y="618"/>
                            </a:lnTo>
                            <a:lnTo>
                              <a:pt x="244" y="610"/>
                            </a:lnTo>
                            <a:lnTo>
                              <a:pt x="272" y="604"/>
                            </a:lnTo>
                            <a:lnTo>
                              <a:pt x="308" y="594"/>
                            </a:lnTo>
                            <a:lnTo>
                              <a:pt x="334" y="628"/>
                            </a:lnTo>
                            <a:lnTo>
                              <a:pt x="336" y="620"/>
                            </a:lnTo>
                            <a:lnTo>
                              <a:pt x="342" y="558"/>
                            </a:lnTo>
                            <a:lnTo>
                              <a:pt x="936" y="596"/>
                            </a:lnTo>
                            <a:lnTo>
                              <a:pt x="940" y="144"/>
                            </a:lnTo>
                            <a:lnTo>
                              <a:pt x="944" y="146"/>
                            </a:lnTo>
                            <a:lnTo>
                              <a:pt x="944" y="140"/>
                            </a:lnTo>
                            <a:lnTo>
                              <a:pt x="260" y="6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19" name="Freeform 299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946" y="1581"/>
                        <a:ext cx="168" cy="5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168" y="56"/>
                          </a:cxn>
                          <a:cxn ang="0">
                            <a:pos x="168" y="54"/>
                          </a:cxn>
                          <a:cxn ang="0">
                            <a:pos x="0" y="0"/>
                          </a:cxn>
                        </a:cxnLst>
                        <a:rect l="0" t="0" r="r" b="b"/>
                        <a:pathLst>
                          <a:path w="168" h="56">
                            <a:moveTo>
                              <a:pt x="0" y="0"/>
                            </a:moveTo>
                            <a:lnTo>
                              <a:pt x="168" y="56"/>
                            </a:lnTo>
                            <a:lnTo>
                              <a:pt x="168" y="54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20" name="Freeform 299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74" y="843"/>
                        <a:ext cx="614" cy="38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14" y="382"/>
                          </a:cxn>
                          <a:cxn ang="0">
                            <a:pos x="540" y="4"/>
                          </a:cxn>
                          <a:cxn ang="0">
                            <a:pos x="542" y="4"/>
                          </a:cxn>
                          <a:cxn ang="0">
                            <a:pos x="542" y="0"/>
                          </a:cxn>
                          <a:cxn ang="0">
                            <a:pos x="26" y="32"/>
                          </a:cxn>
                          <a:cxn ang="0">
                            <a:pos x="2" y="28"/>
                          </a:cxn>
                          <a:cxn ang="0">
                            <a:pos x="2" y="34"/>
                          </a:cxn>
                          <a:cxn ang="0">
                            <a:pos x="4" y="34"/>
                          </a:cxn>
                          <a:cxn ang="0">
                            <a:pos x="0" y="388"/>
                          </a:cxn>
                          <a:cxn ang="0">
                            <a:pos x="612" y="386"/>
                          </a:cxn>
                          <a:cxn ang="0">
                            <a:pos x="610" y="388"/>
                          </a:cxn>
                          <a:cxn ang="0">
                            <a:pos x="610" y="388"/>
                          </a:cxn>
                          <a:cxn ang="0">
                            <a:pos x="614" y="382"/>
                          </a:cxn>
                        </a:cxnLst>
                        <a:rect l="0" t="0" r="r" b="b"/>
                        <a:pathLst>
                          <a:path w="614" h="388">
                            <a:moveTo>
                              <a:pt x="614" y="382"/>
                            </a:moveTo>
                            <a:lnTo>
                              <a:pt x="540" y="4"/>
                            </a:lnTo>
                            <a:lnTo>
                              <a:pt x="542" y="4"/>
                            </a:lnTo>
                            <a:lnTo>
                              <a:pt x="542" y="0"/>
                            </a:lnTo>
                            <a:lnTo>
                              <a:pt x="26" y="32"/>
                            </a:lnTo>
                            <a:lnTo>
                              <a:pt x="2" y="28"/>
                            </a:lnTo>
                            <a:lnTo>
                              <a:pt x="2" y="34"/>
                            </a:lnTo>
                            <a:lnTo>
                              <a:pt x="4" y="34"/>
                            </a:lnTo>
                            <a:lnTo>
                              <a:pt x="0" y="388"/>
                            </a:lnTo>
                            <a:lnTo>
                              <a:pt x="612" y="386"/>
                            </a:lnTo>
                            <a:lnTo>
                              <a:pt x="610" y="388"/>
                            </a:lnTo>
                            <a:lnTo>
                              <a:pt x="610" y="388"/>
                            </a:lnTo>
                            <a:lnTo>
                              <a:pt x="614" y="38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21" name="Freeform 299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68" y="1585"/>
                        <a:ext cx="758" cy="36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736" y="292"/>
                          </a:cxn>
                          <a:cxn ang="0">
                            <a:pos x="734" y="292"/>
                          </a:cxn>
                          <a:cxn ang="0">
                            <a:pos x="734" y="290"/>
                          </a:cxn>
                          <a:cxn ang="0">
                            <a:pos x="734" y="290"/>
                          </a:cxn>
                          <a:cxn ang="0">
                            <a:pos x="646" y="52"/>
                          </a:cxn>
                          <a:cxn ang="0">
                            <a:pos x="646" y="52"/>
                          </a:cxn>
                          <a:cxn ang="0">
                            <a:pos x="648" y="58"/>
                          </a:cxn>
                          <a:cxn ang="0">
                            <a:pos x="478" y="0"/>
                          </a:cxn>
                          <a:cxn ang="0">
                            <a:pos x="4" y="2"/>
                          </a:cxn>
                          <a:cxn ang="0">
                            <a:pos x="0" y="264"/>
                          </a:cxn>
                          <a:cxn ang="0">
                            <a:pos x="158" y="268"/>
                          </a:cxn>
                          <a:cxn ang="0">
                            <a:pos x="164" y="362"/>
                          </a:cxn>
                          <a:cxn ang="0">
                            <a:pos x="758" y="354"/>
                          </a:cxn>
                          <a:cxn ang="0">
                            <a:pos x="736" y="292"/>
                          </a:cxn>
                        </a:cxnLst>
                        <a:rect l="0" t="0" r="r" b="b"/>
                        <a:pathLst>
                          <a:path w="758" h="362">
                            <a:moveTo>
                              <a:pt x="736" y="292"/>
                            </a:moveTo>
                            <a:lnTo>
                              <a:pt x="734" y="292"/>
                            </a:lnTo>
                            <a:lnTo>
                              <a:pt x="734" y="290"/>
                            </a:lnTo>
                            <a:lnTo>
                              <a:pt x="734" y="290"/>
                            </a:lnTo>
                            <a:lnTo>
                              <a:pt x="646" y="52"/>
                            </a:lnTo>
                            <a:lnTo>
                              <a:pt x="646" y="52"/>
                            </a:lnTo>
                            <a:lnTo>
                              <a:pt x="648" y="58"/>
                            </a:lnTo>
                            <a:lnTo>
                              <a:pt x="478" y="0"/>
                            </a:lnTo>
                            <a:lnTo>
                              <a:pt x="4" y="2"/>
                            </a:lnTo>
                            <a:lnTo>
                              <a:pt x="0" y="264"/>
                            </a:lnTo>
                            <a:lnTo>
                              <a:pt x="158" y="268"/>
                            </a:lnTo>
                            <a:lnTo>
                              <a:pt x="164" y="362"/>
                            </a:lnTo>
                            <a:lnTo>
                              <a:pt x="758" y="354"/>
                            </a:lnTo>
                            <a:lnTo>
                              <a:pt x="736" y="29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22" name="Freeform 299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72" y="1231"/>
                        <a:ext cx="642" cy="40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36" y="390"/>
                          </a:cxn>
                          <a:cxn ang="0">
                            <a:pos x="632" y="252"/>
                          </a:cxn>
                          <a:cxn ang="0">
                            <a:pos x="632" y="252"/>
                          </a:cxn>
                          <a:cxn ang="0">
                            <a:pos x="632" y="250"/>
                          </a:cxn>
                          <a:cxn ang="0">
                            <a:pos x="626" y="64"/>
                          </a:cxn>
                          <a:cxn ang="0">
                            <a:pos x="596" y="26"/>
                          </a:cxn>
                          <a:cxn ang="0">
                            <a:pos x="612" y="0"/>
                          </a:cxn>
                          <a:cxn ang="0">
                            <a:pos x="612" y="0"/>
                          </a:cxn>
                          <a:cxn ang="0">
                            <a:pos x="612" y="2"/>
                          </a:cxn>
                          <a:cxn ang="0">
                            <a:pos x="2" y="4"/>
                          </a:cxn>
                          <a:cxn ang="0">
                            <a:pos x="2" y="104"/>
                          </a:cxn>
                          <a:cxn ang="0">
                            <a:pos x="4" y="104"/>
                          </a:cxn>
                          <a:cxn ang="0">
                            <a:pos x="0" y="352"/>
                          </a:cxn>
                          <a:cxn ang="0">
                            <a:pos x="474" y="350"/>
                          </a:cxn>
                          <a:cxn ang="0">
                            <a:pos x="642" y="404"/>
                          </a:cxn>
                          <a:cxn ang="0">
                            <a:pos x="642" y="406"/>
                          </a:cxn>
                          <a:cxn ang="0">
                            <a:pos x="642" y="406"/>
                          </a:cxn>
                          <a:cxn ang="0">
                            <a:pos x="636" y="390"/>
                          </a:cxn>
                        </a:cxnLst>
                        <a:rect l="0" t="0" r="r" b="b"/>
                        <a:pathLst>
                          <a:path w="642" h="406">
                            <a:moveTo>
                              <a:pt x="636" y="390"/>
                            </a:moveTo>
                            <a:lnTo>
                              <a:pt x="632" y="252"/>
                            </a:lnTo>
                            <a:lnTo>
                              <a:pt x="632" y="252"/>
                            </a:lnTo>
                            <a:lnTo>
                              <a:pt x="632" y="250"/>
                            </a:lnTo>
                            <a:lnTo>
                              <a:pt x="626" y="64"/>
                            </a:lnTo>
                            <a:lnTo>
                              <a:pt x="596" y="26"/>
                            </a:lnTo>
                            <a:lnTo>
                              <a:pt x="612" y="0"/>
                            </a:lnTo>
                            <a:lnTo>
                              <a:pt x="612" y="0"/>
                            </a:lnTo>
                            <a:lnTo>
                              <a:pt x="612" y="2"/>
                            </a:lnTo>
                            <a:lnTo>
                              <a:pt x="2" y="4"/>
                            </a:lnTo>
                            <a:lnTo>
                              <a:pt x="2" y="104"/>
                            </a:lnTo>
                            <a:lnTo>
                              <a:pt x="4" y="104"/>
                            </a:lnTo>
                            <a:lnTo>
                              <a:pt x="0" y="352"/>
                            </a:lnTo>
                            <a:lnTo>
                              <a:pt x="474" y="350"/>
                            </a:lnTo>
                            <a:lnTo>
                              <a:pt x="642" y="404"/>
                            </a:lnTo>
                            <a:lnTo>
                              <a:pt x="642" y="406"/>
                            </a:lnTo>
                            <a:lnTo>
                              <a:pt x="642" y="406"/>
                            </a:lnTo>
                            <a:lnTo>
                              <a:pt x="636" y="39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23" name="Freeform 299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112" y="1457"/>
                        <a:ext cx="524" cy="4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524" y="202"/>
                          </a:cxn>
                          <a:cxn ang="0">
                            <a:pos x="516" y="146"/>
                          </a:cxn>
                          <a:cxn ang="0">
                            <a:pos x="444" y="76"/>
                          </a:cxn>
                          <a:cxn ang="0">
                            <a:pos x="428" y="2"/>
                          </a:cxn>
                          <a:cxn ang="0">
                            <a:pos x="428" y="0"/>
                          </a:cxn>
                          <a:cxn ang="0">
                            <a:pos x="416" y="0"/>
                          </a:cxn>
                          <a:cxn ang="0">
                            <a:pos x="426" y="0"/>
                          </a:cxn>
                          <a:cxn ang="0">
                            <a:pos x="428" y="6"/>
                          </a:cxn>
                          <a:cxn ang="0">
                            <a:pos x="0" y="24"/>
                          </a:cxn>
                          <a:cxn ang="0">
                            <a:pos x="4" y="160"/>
                          </a:cxn>
                          <a:cxn ang="0">
                            <a:pos x="98" y="418"/>
                          </a:cxn>
                          <a:cxn ang="0">
                            <a:pos x="444" y="408"/>
                          </a:cxn>
                          <a:cxn ang="0">
                            <a:pos x="444" y="378"/>
                          </a:cxn>
                          <a:cxn ang="0">
                            <a:pos x="484" y="308"/>
                          </a:cxn>
                          <a:cxn ang="0">
                            <a:pos x="464" y="268"/>
                          </a:cxn>
                          <a:cxn ang="0">
                            <a:pos x="524" y="202"/>
                          </a:cxn>
                        </a:cxnLst>
                        <a:rect l="0" t="0" r="r" b="b"/>
                        <a:pathLst>
                          <a:path w="524" h="418">
                            <a:moveTo>
                              <a:pt x="524" y="202"/>
                            </a:moveTo>
                            <a:lnTo>
                              <a:pt x="516" y="146"/>
                            </a:lnTo>
                            <a:lnTo>
                              <a:pt x="444" y="76"/>
                            </a:lnTo>
                            <a:lnTo>
                              <a:pt x="428" y="2"/>
                            </a:lnTo>
                            <a:lnTo>
                              <a:pt x="428" y="0"/>
                            </a:lnTo>
                            <a:lnTo>
                              <a:pt x="416" y="0"/>
                            </a:lnTo>
                            <a:lnTo>
                              <a:pt x="426" y="0"/>
                            </a:lnTo>
                            <a:lnTo>
                              <a:pt x="428" y="6"/>
                            </a:lnTo>
                            <a:lnTo>
                              <a:pt x="0" y="24"/>
                            </a:lnTo>
                            <a:lnTo>
                              <a:pt x="4" y="160"/>
                            </a:lnTo>
                            <a:lnTo>
                              <a:pt x="98" y="418"/>
                            </a:lnTo>
                            <a:lnTo>
                              <a:pt x="444" y="408"/>
                            </a:lnTo>
                            <a:lnTo>
                              <a:pt x="444" y="378"/>
                            </a:lnTo>
                            <a:lnTo>
                              <a:pt x="484" y="308"/>
                            </a:lnTo>
                            <a:lnTo>
                              <a:pt x="464" y="268"/>
                            </a:lnTo>
                            <a:lnTo>
                              <a:pt x="524" y="20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24" name="Freeform 299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016" y="835"/>
                        <a:ext cx="586" cy="63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514" y="566"/>
                          </a:cxn>
                          <a:cxn ang="0">
                            <a:pos x="376" y="482"/>
                          </a:cxn>
                          <a:cxn ang="0">
                            <a:pos x="346" y="344"/>
                          </a:cxn>
                          <a:cxn ang="0">
                            <a:pos x="386" y="302"/>
                          </a:cxn>
                          <a:cxn ang="0">
                            <a:pos x="424" y="214"/>
                          </a:cxn>
                          <a:cxn ang="0">
                            <a:pos x="418" y="216"/>
                          </a:cxn>
                          <a:cxn ang="0">
                            <a:pos x="506" y="108"/>
                          </a:cxn>
                          <a:cxn ang="0">
                            <a:pos x="586" y="54"/>
                          </a:cxn>
                          <a:cxn ang="0">
                            <a:pos x="406" y="54"/>
                          </a:cxn>
                          <a:cxn ang="0">
                            <a:pos x="158" y="0"/>
                          </a:cxn>
                          <a:cxn ang="0">
                            <a:pos x="0" y="8"/>
                          </a:cxn>
                          <a:cxn ang="0">
                            <a:pos x="0" y="12"/>
                          </a:cxn>
                          <a:cxn ang="0">
                            <a:pos x="4" y="14"/>
                          </a:cxn>
                          <a:cxn ang="0">
                            <a:pos x="78" y="390"/>
                          </a:cxn>
                          <a:cxn ang="0">
                            <a:pos x="60" y="422"/>
                          </a:cxn>
                          <a:cxn ang="0">
                            <a:pos x="90" y="460"/>
                          </a:cxn>
                          <a:cxn ang="0">
                            <a:pos x="96" y="638"/>
                          </a:cxn>
                          <a:cxn ang="0">
                            <a:pos x="512" y="622"/>
                          </a:cxn>
                          <a:cxn ang="0">
                            <a:pos x="524" y="622"/>
                          </a:cxn>
                          <a:cxn ang="0">
                            <a:pos x="514" y="566"/>
                          </a:cxn>
                        </a:cxnLst>
                        <a:rect l="0" t="0" r="r" b="b"/>
                        <a:pathLst>
                          <a:path w="586" h="638">
                            <a:moveTo>
                              <a:pt x="514" y="566"/>
                            </a:moveTo>
                            <a:lnTo>
                              <a:pt x="376" y="482"/>
                            </a:lnTo>
                            <a:lnTo>
                              <a:pt x="346" y="344"/>
                            </a:lnTo>
                            <a:lnTo>
                              <a:pt x="386" y="302"/>
                            </a:lnTo>
                            <a:lnTo>
                              <a:pt x="424" y="214"/>
                            </a:lnTo>
                            <a:lnTo>
                              <a:pt x="418" y="216"/>
                            </a:lnTo>
                            <a:lnTo>
                              <a:pt x="506" y="108"/>
                            </a:lnTo>
                            <a:lnTo>
                              <a:pt x="586" y="54"/>
                            </a:lnTo>
                            <a:lnTo>
                              <a:pt x="406" y="54"/>
                            </a:lnTo>
                            <a:lnTo>
                              <a:pt x="158" y="0"/>
                            </a:lnTo>
                            <a:lnTo>
                              <a:pt x="0" y="8"/>
                            </a:lnTo>
                            <a:lnTo>
                              <a:pt x="0" y="12"/>
                            </a:lnTo>
                            <a:lnTo>
                              <a:pt x="4" y="14"/>
                            </a:lnTo>
                            <a:lnTo>
                              <a:pt x="78" y="390"/>
                            </a:lnTo>
                            <a:lnTo>
                              <a:pt x="60" y="422"/>
                            </a:lnTo>
                            <a:lnTo>
                              <a:pt x="90" y="460"/>
                            </a:lnTo>
                            <a:lnTo>
                              <a:pt x="96" y="638"/>
                            </a:lnTo>
                            <a:lnTo>
                              <a:pt x="512" y="622"/>
                            </a:lnTo>
                            <a:lnTo>
                              <a:pt x="524" y="622"/>
                            </a:lnTo>
                            <a:lnTo>
                              <a:pt x="514" y="566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25" name="Freeform 299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686" y="2005"/>
                        <a:ext cx="82" cy="13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" y="84"/>
                          </a:cxn>
                          <a:cxn ang="0">
                            <a:pos x="4" y="0"/>
                          </a:cxn>
                          <a:cxn ang="0">
                            <a:pos x="0" y="84"/>
                          </a:cxn>
                          <a:cxn ang="0">
                            <a:pos x="82" y="138"/>
                          </a:cxn>
                          <a:cxn ang="0">
                            <a:pos x="4" y="84"/>
                          </a:cxn>
                        </a:cxnLst>
                        <a:rect l="0" t="0" r="r" b="b"/>
                        <a:pathLst>
                          <a:path w="82" h="138">
                            <a:moveTo>
                              <a:pt x="4" y="84"/>
                            </a:moveTo>
                            <a:lnTo>
                              <a:pt x="4" y="0"/>
                            </a:lnTo>
                            <a:lnTo>
                              <a:pt x="0" y="84"/>
                            </a:lnTo>
                            <a:lnTo>
                              <a:pt x="82" y="138"/>
                            </a:lnTo>
                            <a:lnTo>
                              <a:pt x="4" y="84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26" name="Freeform 300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686" y="2083"/>
                        <a:ext cx="234" cy="14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10" y="146"/>
                          </a:cxn>
                          <a:cxn ang="0">
                            <a:pos x="132" y="102"/>
                          </a:cxn>
                          <a:cxn ang="0">
                            <a:pos x="182" y="128"/>
                          </a:cxn>
                          <a:cxn ang="0">
                            <a:pos x="224" y="72"/>
                          </a:cxn>
                          <a:cxn ang="0">
                            <a:pos x="234" y="0"/>
                          </a:cxn>
                          <a:cxn ang="0">
                            <a:pos x="222" y="72"/>
                          </a:cxn>
                          <a:cxn ang="0">
                            <a:pos x="182" y="124"/>
                          </a:cxn>
                          <a:cxn ang="0">
                            <a:pos x="132" y="96"/>
                          </a:cxn>
                          <a:cxn ang="0">
                            <a:pos x="110" y="138"/>
                          </a:cxn>
                          <a:cxn ang="0">
                            <a:pos x="82" y="60"/>
                          </a:cxn>
                          <a:cxn ang="0">
                            <a:pos x="0" y="6"/>
                          </a:cxn>
                          <a:cxn ang="0">
                            <a:pos x="80" y="64"/>
                          </a:cxn>
                          <a:cxn ang="0">
                            <a:pos x="110" y="146"/>
                          </a:cxn>
                        </a:cxnLst>
                        <a:rect l="0" t="0" r="r" b="b"/>
                        <a:pathLst>
                          <a:path w="234" h="146">
                            <a:moveTo>
                              <a:pt x="110" y="146"/>
                            </a:moveTo>
                            <a:lnTo>
                              <a:pt x="132" y="102"/>
                            </a:lnTo>
                            <a:lnTo>
                              <a:pt x="182" y="128"/>
                            </a:lnTo>
                            <a:lnTo>
                              <a:pt x="224" y="72"/>
                            </a:lnTo>
                            <a:lnTo>
                              <a:pt x="234" y="0"/>
                            </a:lnTo>
                            <a:lnTo>
                              <a:pt x="222" y="72"/>
                            </a:lnTo>
                            <a:lnTo>
                              <a:pt x="182" y="124"/>
                            </a:lnTo>
                            <a:lnTo>
                              <a:pt x="132" y="96"/>
                            </a:lnTo>
                            <a:lnTo>
                              <a:pt x="110" y="138"/>
                            </a:lnTo>
                            <a:lnTo>
                              <a:pt x="82" y="60"/>
                            </a:lnTo>
                            <a:lnTo>
                              <a:pt x="0" y="6"/>
                            </a:lnTo>
                            <a:lnTo>
                              <a:pt x="80" y="64"/>
                            </a:lnTo>
                            <a:lnTo>
                              <a:pt x="110" y="146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27" name="Freeform 300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08" y="1991"/>
                        <a:ext cx="28" cy="16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164"/>
                          </a:cxn>
                          <a:cxn ang="0">
                            <a:pos x="12" y="92"/>
                          </a:cxn>
                          <a:cxn ang="0">
                            <a:pos x="14" y="82"/>
                          </a:cxn>
                          <a:cxn ang="0">
                            <a:pos x="16" y="72"/>
                          </a:cxn>
                          <a:cxn ang="0">
                            <a:pos x="28" y="0"/>
                          </a:cxn>
                          <a:cxn ang="0">
                            <a:pos x="8" y="82"/>
                          </a:cxn>
                          <a:cxn ang="0">
                            <a:pos x="0" y="164"/>
                          </a:cxn>
                        </a:cxnLst>
                        <a:rect l="0" t="0" r="r" b="b"/>
                        <a:pathLst>
                          <a:path w="28" h="164">
                            <a:moveTo>
                              <a:pt x="0" y="164"/>
                            </a:moveTo>
                            <a:lnTo>
                              <a:pt x="12" y="92"/>
                            </a:lnTo>
                            <a:lnTo>
                              <a:pt x="14" y="82"/>
                            </a:lnTo>
                            <a:lnTo>
                              <a:pt x="16" y="72"/>
                            </a:lnTo>
                            <a:lnTo>
                              <a:pt x="28" y="0"/>
                            </a:lnTo>
                            <a:lnTo>
                              <a:pt x="8" y="82"/>
                            </a:lnTo>
                            <a:lnTo>
                              <a:pt x="0" y="164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28" name="Freeform 300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20" y="2063"/>
                        <a:ext cx="4" cy="2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20"/>
                          </a:cxn>
                          <a:cxn ang="0">
                            <a:pos x="4" y="0"/>
                          </a:cxn>
                          <a:cxn ang="0">
                            <a:pos x="2" y="10"/>
                          </a:cxn>
                          <a:cxn ang="0">
                            <a:pos x="0" y="20"/>
                          </a:cxn>
                        </a:cxnLst>
                        <a:rect l="0" t="0" r="r" b="b"/>
                        <a:pathLst>
                          <a:path w="4" h="20">
                            <a:moveTo>
                              <a:pt x="0" y="20"/>
                            </a:moveTo>
                            <a:lnTo>
                              <a:pt x="4" y="0"/>
                            </a:lnTo>
                            <a:lnTo>
                              <a:pt x="2" y="10"/>
                            </a:lnTo>
                            <a:lnTo>
                              <a:pt x="0" y="2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29" name="Freeform 300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68" y="2043"/>
                        <a:ext cx="104" cy="6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4" y="54"/>
                          </a:cxn>
                          <a:cxn ang="0">
                            <a:pos x="0" y="40"/>
                          </a:cxn>
                          <a:cxn ang="0">
                            <a:pos x="24" y="60"/>
                          </a:cxn>
                          <a:cxn ang="0">
                            <a:pos x="104" y="0"/>
                          </a:cxn>
                          <a:cxn ang="0">
                            <a:pos x="24" y="54"/>
                          </a:cxn>
                        </a:cxnLst>
                        <a:rect l="0" t="0" r="r" b="b"/>
                        <a:pathLst>
                          <a:path w="104" h="60">
                            <a:moveTo>
                              <a:pt x="24" y="54"/>
                            </a:moveTo>
                            <a:lnTo>
                              <a:pt x="0" y="40"/>
                            </a:lnTo>
                            <a:lnTo>
                              <a:pt x="24" y="60"/>
                            </a:lnTo>
                            <a:lnTo>
                              <a:pt x="104" y="0"/>
                            </a:lnTo>
                            <a:lnTo>
                              <a:pt x="24" y="54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30" name="Freeform 300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100" y="1909"/>
                        <a:ext cx="88" cy="14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148"/>
                          </a:cxn>
                          <a:cxn ang="0">
                            <a:pos x="52" y="42"/>
                          </a:cxn>
                          <a:cxn ang="0">
                            <a:pos x="88" y="0"/>
                          </a:cxn>
                          <a:cxn ang="0">
                            <a:pos x="50" y="40"/>
                          </a:cxn>
                          <a:cxn ang="0">
                            <a:pos x="0" y="148"/>
                          </a:cxn>
                        </a:cxnLst>
                        <a:rect l="0" t="0" r="r" b="b"/>
                        <a:pathLst>
                          <a:path w="88" h="148">
                            <a:moveTo>
                              <a:pt x="0" y="148"/>
                            </a:moveTo>
                            <a:lnTo>
                              <a:pt x="52" y="42"/>
                            </a:lnTo>
                            <a:lnTo>
                              <a:pt x="88" y="0"/>
                            </a:lnTo>
                            <a:lnTo>
                              <a:pt x="50" y="40"/>
                            </a:lnTo>
                            <a:lnTo>
                              <a:pt x="0" y="148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31" name="Freeform 300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14" y="2083"/>
                        <a:ext cx="78" cy="4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44"/>
                          </a:cxn>
                          <a:cxn ang="0">
                            <a:pos x="0" y="48"/>
                          </a:cxn>
                          <a:cxn ang="0">
                            <a:pos x="54" y="4"/>
                          </a:cxn>
                          <a:cxn ang="0">
                            <a:pos x="78" y="20"/>
                          </a:cxn>
                          <a:cxn ang="0">
                            <a:pos x="54" y="0"/>
                          </a:cxn>
                          <a:cxn ang="0">
                            <a:pos x="0" y="44"/>
                          </a:cxn>
                        </a:cxnLst>
                        <a:rect l="0" t="0" r="r" b="b"/>
                        <a:pathLst>
                          <a:path w="78" h="48">
                            <a:moveTo>
                              <a:pt x="0" y="44"/>
                            </a:moveTo>
                            <a:lnTo>
                              <a:pt x="0" y="48"/>
                            </a:lnTo>
                            <a:lnTo>
                              <a:pt x="54" y="4"/>
                            </a:lnTo>
                            <a:lnTo>
                              <a:pt x="78" y="20"/>
                            </a:lnTo>
                            <a:lnTo>
                              <a:pt x="54" y="0"/>
                            </a:lnTo>
                            <a:lnTo>
                              <a:pt x="0" y="44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32" name="Freeform 300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92" y="1951"/>
                        <a:ext cx="160" cy="15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0" y="92"/>
                          </a:cxn>
                          <a:cxn ang="0">
                            <a:pos x="0" y="152"/>
                          </a:cxn>
                          <a:cxn ang="0">
                            <a:pos x="80" y="96"/>
                          </a:cxn>
                          <a:cxn ang="0">
                            <a:pos x="110" y="110"/>
                          </a:cxn>
                          <a:cxn ang="0">
                            <a:pos x="160" y="0"/>
                          </a:cxn>
                          <a:cxn ang="0">
                            <a:pos x="108" y="106"/>
                          </a:cxn>
                          <a:cxn ang="0">
                            <a:pos x="80" y="92"/>
                          </a:cxn>
                        </a:cxnLst>
                        <a:rect l="0" t="0" r="r" b="b"/>
                        <a:pathLst>
                          <a:path w="160" h="152">
                            <a:moveTo>
                              <a:pt x="80" y="92"/>
                            </a:moveTo>
                            <a:lnTo>
                              <a:pt x="0" y="152"/>
                            </a:lnTo>
                            <a:lnTo>
                              <a:pt x="80" y="96"/>
                            </a:lnTo>
                            <a:lnTo>
                              <a:pt x="110" y="110"/>
                            </a:lnTo>
                            <a:lnTo>
                              <a:pt x="160" y="0"/>
                            </a:lnTo>
                            <a:lnTo>
                              <a:pt x="108" y="106"/>
                            </a:lnTo>
                            <a:lnTo>
                              <a:pt x="80" y="9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33" name="Freeform 300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184" y="1895"/>
                        <a:ext cx="4" cy="1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2"/>
                          </a:cxn>
                          <a:cxn ang="0">
                            <a:pos x="4" y="14"/>
                          </a:cxn>
                          <a:cxn ang="0">
                            <a:pos x="0" y="0"/>
                          </a:cxn>
                          <a:cxn ang="0">
                            <a:pos x="0" y="2"/>
                          </a:cxn>
                          <a:cxn ang="0">
                            <a:pos x="0" y="2"/>
                          </a:cxn>
                        </a:cxnLst>
                        <a:rect l="0" t="0" r="r" b="b"/>
                        <a:pathLst>
                          <a:path w="4" h="14">
                            <a:moveTo>
                              <a:pt x="0" y="2"/>
                            </a:moveTo>
                            <a:lnTo>
                              <a:pt x="4" y="14"/>
                            </a:lnTo>
                            <a:lnTo>
                              <a:pt x="0" y="0"/>
                            </a:lnTo>
                            <a:lnTo>
                              <a:pt x="0" y="2"/>
                            </a:lnTo>
                            <a:lnTo>
                              <a:pt x="0" y="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34" name="Freeform 301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00" y="1599"/>
                        <a:ext cx="288" cy="52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92" y="498"/>
                          </a:cxn>
                          <a:cxn ang="0">
                            <a:pos x="172" y="444"/>
                          </a:cxn>
                          <a:cxn ang="0">
                            <a:pos x="200" y="458"/>
                          </a:cxn>
                          <a:cxn ang="0">
                            <a:pos x="250" y="350"/>
                          </a:cxn>
                          <a:cxn ang="0">
                            <a:pos x="288" y="310"/>
                          </a:cxn>
                          <a:cxn ang="0">
                            <a:pos x="284" y="298"/>
                          </a:cxn>
                          <a:cxn ang="0">
                            <a:pos x="284" y="298"/>
                          </a:cxn>
                          <a:cxn ang="0">
                            <a:pos x="284" y="296"/>
                          </a:cxn>
                          <a:cxn ang="0">
                            <a:pos x="216" y="0"/>
                          </a:cxn>
                          <a:cxn ang="0">
                            <a:pos x="26" y="6"/>
                          </a:cxn>
                          <a:cxn ang="0">
                            <a:pos x="0" y="28"/>
                          </a:cxn>
                          <a:cxn ang="0">
                            <a:pos x="38" y="392"/>
                          </a:cxn>
                          <a:cxn ang="0">
                            <a:pos x="24" y="464"/>
                          </a:cxn>
                          <a:cxn ang="0">
                            <a:pos x="20" y="484"/>
                          </a:cxn>
                          <a:cxn ang="0">
                            <a:pos x="14" y="524"/>
                          </a:cxn>
                          <a:cxn ang="0">
                            <a:pos x="68" y="484"/>
                          </a:cxn>
                          <a:cxn ang="0">
                            <a:pos x="92" y="498"/>
                          </a:cxn>
                        </a:cxnLst>
                        <a:rect l="0" t="0" r="r" b="b"/>
                        <a:pathLst>
                          <a:path w="288" h="524">
                            <a:moveTo>
                              <a:pt x="92" y="498"/>
                            </a:moveTo>
                            <a:lnTo>
                              <a:pt x="172" y="444"/>
                            </a:lnTo>
                            <a:lnTo>
                              <a:pt x="200" y="458"/>
                            </a:lnTo>
                            <a:lnTo>
                              <a:pt x="250" y="350"/>
                            </a:lnTo>
                            <a:lnTo>
                              <a:pt x="288" y="310"/>
                            </a:lnTo>
                            <a:lnTo>
                              <a:pt x="284" y="298"/>
                            </a:lnTo>
                            <a:lnTo>
                              <a:pt x="284" y="298"/>
                            </a:lnTo>
                            <a:lnTo>
                              <a:pt x="284" y="296"/>
                            </a:lnTo>
                            <a:lnTo>
                              <a:pt x="216" y="0"/>
                            </a:lnTo>
                            <a:lnTo>
                              <a:pt x="26" y="6"/>
                            </a:lnTo>
                            <a:lnTo>
                              <a:pt x="0" y="28"/>
                            </a:lnTo>
                            <a:lnTo>
                              <a:pt x="38" y="392"/>
                            </a:lnTo>
                            <a:lnTo>
                              <a:pt x="24" y="464"/>
                            </a:lnTo>
                            <a:lnTo>
                              <a:pt x="20" y="484"/>
                            </a:lnTo>
                            <a:lnTo>
                              <a:pt x="14" y="524"/>
                            </a:lnTo>
                            <a:lnTo>
                              <a:pt x="68" y="484"/>
                            </a:lnTo>
                            <a:lnTo>
                              <a:pt x="92" y="498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35" name="Freeform 301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70" y="2457"/>
                        <a:ext cx="32" cy="35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32" y="350"/>
                          </a:cxn>
                          <a:cxn ang="0">
                            <a:pos x="8" y="68"/>
                          </a:cxn>
                          <a:cxn ang="0">
                            <a:pos x="2" y="0"/>
                          </a:cxn>
                          <a:cxn ang="0">
                            <a:pos x="0" y="0"/>
                          </a:cxn>
                        </a:cxnLst>
                        <a:rect l="0" t="0" r="r" b="b"/>
                        <a:pathLst>
                          <a:path w="32" h="350">
                            <a:moveTo>
                              <a:pt x="0" y="0"/>
                            </a:moveTo>
                            <a:lnTo>
                              <a:pt x="32" y="350"/>
                            </a:lnTo>
                            <a:lnTo>
                              <a:pt x="8" y="68"/>
                            </a:lnTo>
                            <a:lnTo>
                              <a:pt x="2" y="0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36" name="Freeform 301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692" y="2455"/>
                        <a:ext cx="328" cy="58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78" y="0"/>
                          </a:cxn>
                          <a:cxn ang="0">
                            <a:pos x="74" y="22"/>
                          </a:cxn>
                          <a:cxn ang="0">
                            <a:pos x="0" y="240"/>
                          </a:cxn>
                          <a:cxn ang="0">
                            <a:pos x="38" y="372"/>
                          </a:cxn>
                          <a:cxn ang="0">
                            <a:pos x="6" y="522"/>
                          </a:cxn>
                          <a:cxn ang="0">
                            <a:pos x="178" y="508"/>
                          </a:cxn>
                          <a:cxn ang="0">
                            <a:pos x="216" y="586"/>
                          </a:cxn>
                          <a:cxn ang="0">
                            <a:pos x="298" y="560"/>
                          </a:cxn>
                          <a:cxn ang="0">
                            <a:pos x="328" y="560"/>
                          </a:cxn>
                          <a:cxn ang="0">
                            <a:pos x="310" y="352"/>
                          </a:cxn>
                          <a:cxn ang="0">
                            <a:pos x="278" y="2"/>
                          </a:cxn>
                          <a:cxn ang="0">
                            <a:pos x="280" y="2"/>
                          </a:cxn>
                          <a:cxn ang="0">
                            <a:pos x="286" y="70"/>
                          </a:cxn>
                          <a:cxn ang="0">
                            <a:pos x="280" y="0"/>
                          </a:cxn>
                          <a:cxn ang="0">
                            <a:pos x="278" y="0"/>
                          </a:cxn>
                        </a:cxnLst>
                        <a:rect l="0" t="0" r="r" b="b"/>
                        <a:pathLst>
                          <a:path w="328" h="586">
                            <a:moveTo>
                              <a:pt x="278" y="0"/>
                            </a:moveTo>
                            <a:lnTo>
                              <a:pt x="74" y="22"/>
                            </a:lnTo>
                            <a:lnTo>
                              <a:pt x="0" y="240"/>
                            </a:lnTo>
                            <a:lnTo>
                              <a:pt x="38" y="372"/>
                            </a:lnTo>
                            <a:lnTo>
                              <a:pt x="6" y="522"/>
                            </a:lnTo>
                            <a:lnTo>
                              <a:pt x="178" y="508"/>
                            </a:lnTo>
                            <a:lnTo>
                              <a:pt x="216" y="586"/>
                            </a:lnTo>
                            <a:lnTo>
                              <a:pt x="298" y="560"/>
                            </a:lnTo>
                            <a:lnTo>
                              <a:pt x="328" y="560"/>
                            </a:lnTo>
                            <a:lnTo>
                              <a:pt x="310" y="352"/>
                            </a:lnTo>
                            <a:lnTo>
                              <a:pt x="278" y="2"/>
                            </a:lnTo>
                            <a:lnTo>
                              <a:pt x="280" y="2"/>
                            </a:lnTo>
                            <a:lnTo>
                              <a:pt x="286" y="70"/>
                            </a:lnTo>
                            <a:lnTo>
                              <a:pt x="280" y="0"/>
                            </a:lnTo>
                            <a:lnTo>
                              <a:pt x="278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37" name="Freeform 301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002" y="2807"/>
                        <a:ext cx="20" cy="20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0" y="208"/>
                          </a:cxn>
                          <a:cxn ang="0">
                            <a:pos x="0" y="0"/>
                          </a:cxn>
                          <a:cxn ang="0">
                            <a:pos x="18" y="208"/>
                          </a:cxn>
                          <a:cxn ang="0">
                            <a:pos x="20" y="208"/>
                          </a:cxn>
                        </a:cxnLst>
                        <a:rect l="0" t="0" r="r" b="b"/>
                        <a:pathLst>
                          <a:path w="20" h="208">
                            <a:moveTo>
                              <a:pt x="20" y="208"/>
                            </a:moveTo>
                            <a:lnTo>
                              <a:pt x="0" y="0"/>
                            </a:lnTo>
                            <a:lnTo>
                              <a:pt x="18" y="208"/>
                            </a:lnTo>
                            <a:lnTo>
                              <a:pt x="20" y="208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38" name="Freeform 301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72" y="2419"/>
                        <a:ext cx="368" cy="59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68" y="466"/>
                          </a:cxn>
                          <a:cxn ang="0">
                            <a:pos x="350" y="330"/>
                          </a:cxn>
                          <a:cxn ang="0">
                            <a:pos x="226" y="0"/>
                          </a:cxn>
                          <a:cxn ang="0">
                            <a:pos x="0" y="36"/>
                          </a:cxn>
                          <a:cxn ang="0">
                            <a:pos x="6" y="106"/>
                          </a:cxn>
                          <a:cxn ang="0">
                            <a:pos x="52" y="596"/>
                          </a:cxn>
                          <a:cxn ang="0">
                            <a:pos x="96" y="596"/>
                          </a:cxn>
                          <a:cxn ang="0">
                            <a:pos x="134" y="580"/>
                          </a:cxn>
                          <a:cxn ang="0">
                            <a:pos x="90" y="490"/>
                          </a:cxn>
                          <a:cxn ang="0">
                            <a:pos x="368" y="466"/>
                          </a:cxn>
                        </a:cxnLst>
                        <a:rect l="0" t="0" r="r" b="b"/>
                        <a:pathLst>
                          <a:path w="368" h="596">
                            <a:moveTo>
                              <a:pt x="368" y="466"/>
                            </a:moveTo>
                            <a:lnTo>
                              <a:pt x="350" y="330"/>
                            </a:lnTo>
                            <a:lnTo>
                              <a:pt x="226" y="0"/>
                            </a:lnTo>
                            <a:lnTo>
                              <a:pt x="0" y="36"/>
                            </a:lnTo>
                            <a:lnTo>
                              <a:pt x="6" y="106"/>
                            </a:lnTo>
                            <a:lnTo>
                              <a:pt x="52" y="596"/>
                            </a:lnTo>
                            <a:lnTo>
                              <a:pt x="96" y="596"/>
                            </a:lnTo>
                            <a:lnTo>
                              <a:pt x="134" y="580"/>
                            </a:lnTo>
                            <a:lnTo>
                              <a:pt x="90" y="490"/>
                            </a:lnTo>
                            <a:lnTo>
                              <a:pt x="368" y="466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39" name="Freeform 301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436" y="2409"/>
                        <a:ext cx="54" cy="3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6"/>
                          </a:cxn>
                          <a:cxn ang="0">
                            <a:pos x="52" y="4"/>
                          </a:cxn>
                          <a:cxn ang="0">
                            <a:pos x="52" y="38"/>
                          </a:cxn>
                          <a:cxn ang="0">
                            <a:pos x="54" y="0"/>
                          </a:cxn>
                          <a:cxn ang="0">
                            <a:pos x="0" y="6"/>
                          </a:cxn>
                        </a:cxnLst>
                        <a:rect l="0" t="0" r="r" b="b"/>
                        <a:pathLst>
                          <a:path w="54" h="38">
                            <a:moveTo>
                              <a:pt x="0" y="6"/>
                            </a:moveTo>
                            <a:lnTo>
                              <a:pt x="52" y="4"/>
                            </a:lnTo>
                            <a:lnTo>
                              <a:pt x="52" y="38"/>
                            </a:lnTo>
                            <a:lnTo>
                              <a:pt x="54" y="0"/>
                            </a:lnTo>
                            <a:lnTo>
                              <a:pt x="0" y="6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40" name="Freeform 301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436" y="2373"/>
                        <a:ext cx="54" cy="4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" y="40"/>
                          </a:cxn>
                          <a:cxn ang="0">
                            <a:pos x="22" y="0"/>
                          </a:cxn>
                          <a:cxn ang="0">
                            <a:pos x="0" y="42"/>
                          </a:cxn>
                          <a:cxn ang="0">
                            <a:pos x="54" y="36"/>
                          </a:cxn>
                          <a:cxn ang="0">
                            <a:pos x="6" y="40"/>
                          </a:cxn>
                        </a:cxnLst>
                        <a:rect l="0" t="0" r="r" b="b"/>
                        <a:pathLst>
                          <a:path w="54" h="42">
                            <a:moveTo>
                              <a:pt x="6" y="40"/>
                            </a:moveTo>
                            <a:lnTo>
                              <a:pt x="22" y="0"/>
                            </a:lnTo>
                            <a:lnTo>
                              <a:pt x="0" y="42"/>
                            </a:lnTo>
                            <a:lnTo>
                              <a:pt x="54" y="36"/>
                            </a:lnTo>
                            <a:lnTo>
                              <a:pt x="6" y="4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41" name="Freeform 301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488" y="2409"/>
                        <a:ext cx="264" cy="26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" y="0"/>
                          </a:cxn>
                          <a:cxn ang="0">
                            <a:pos x="0" y="38"/>
                          </a:cxn>
                          <a:cxn ang="0">
                            <a:pos x="264" y="260"/>
                          </a:cxn>
                          <a:cxn ang="0">
                            <a:pos x="2" y="36"/>
                          </a:cxn>
                          <a:cxn ang="0">
                            <a:pos x="2" y="0"/>
                          </a:cxn>
                        </a:cxnLst>
                        <a:rect l="0" t="0" r="r" b="b"/>
                        <a:pathLst>
                          <a:path w="264" h="260">
                            <a:moveTo>
                              <a:pt x="2" y="0"/>
                            </a:moveTo>
                            <a:lnTo>
                              <a:pt x="0" y="38"/>
                            </a:lnTo>
                            <a:lnTo>
                              <a:pt x="264" y="260"/>
                            </a:lnTo>
                            <a:lnTo>
                              <a:pt x="2" y="36"/>
                            </a:lnTo>
                            <a:lnTo>
                              <a:pt x="2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42" name="Freeform 301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436" y="2359"/>
                        <a:ext cx="28" cy="5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8" y="0"/>
                          </a:cxn>
                          <a:cxn ang="0">
                            <a:pos x="22" y="2"/>
                          </a:cxn>
                          <a:cxn ang="0">
                            <a:pos x="0" y="56"/>
                          </a:cxn>
                          <a:cxn ang="0">
                            <a:pos x="22" y="14"/>
                          </a:cxn>
                          <a:cxn ang="0">
                            <a:pos x="28" y="0"/>
                          </a:cxn>
                        </a:cxnLst>
                        <a:rect l="0" t="0" r="r" b="b"/>
                        <a:pathLst>
                          <a:path w="28" h="56">
                            <a:moveTo>
                              <a:pt x="28" y="0"/>
                            </a:moveTo>
                            <a:lnTo>
                              <a:pt x="22" y="2"/>
                            </a:lnTo>
                            <a:lnTo>
                              <a:pt x="0" y="56"/>
                            </a:lnTo>
                            <a:lnTo>
                              <a:pt x="22" y="14"/>
                            </a:lnTo>
                            <a:lnTo>
                              <a:pt x="28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43" name="Freeform 301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442" y="2291"/>
                        <a:ext cx="438" cy="37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122"/>
                          </a:cxn>
                          <a:cxn ang="0">
                            <a:pos x="48" y="118"/>
                          </a:cxn>
                          <a:cxn ang="0">
                            <a:pos x="48" y="154"/>
                          </a:cxn>
                          <a:cxn ang="0">
                            <a:pos x="310" y="378"/>
                          </a:cxn>
                          <a:cxn ang="0">
                            <a:pos x="422" y="176"/>
                          </a:cxn>
                          <a:cxn ang="0">
                            <a:pos x="438" y="104"/>
                          </a:cxn>
                          <a:cxn ang="0">
                            <a:pos x="306" y="16"/>
                          </a:cxn>
                          <a:cxn ang="0">
                            <a:pos x="224" y="32"/>
                          </a:cxn>
                          <a:cxn ang="0">
                            <a:pos x="194" y="0"/>
                          </a:cxn>
                          <a:cxn ang="0">
                            <a:pos x="24" y="66"/>
                          </a:cxn>
                          <a:cxn ang="0">
                            <a:pos x="16" y="82"/>
                          </a:cxn>
                          <a:cxn ang="0">
                            <a:pos x="0" y="122"/>
                          </a:cxn>
                        </a:cxnLst>
                        <a:rect l="0" t="0" r="r" b="b"/>
                        <a:pathLst>
                          <a:path w="438" h="378">
                            <a:moveTo>
                              <a:pt x="0" y="122"/>
                            </a:moveTo>
                            <a:lnTo>
                              <a:pt x="48" y="118"/>
                            </a:lnTo>
                            <a:lnTo>
                              <a:pt x="48" y="154"/>
                            </a:lnTo>
                            <a:lnTo>
                              <a:pt x="310" y="378"/>
                            </a:lnTo>
                            <a:lnTo>
                              <a:pt x="422" y="176"/>
                            </a:lnTo>
                            <a:lnTo>
                              <a:pt x="438" y="104"/>
                            </a:lnTo>
                            <a:lnTo>
                              <a:pt x="306" y="16"/>
                            </a:lnTo>
                            <a:lnTo>
                              <a:pt x="224" y="32"/>
                            </a:lnTo>
                            <a:lnTo>
                              <a:pt x="194" y="0"/>
                            </a:lnTo>
                            <a:lnTo>
                              <a:pt x="24" y="66"/>
                            </a:lnTo>
                            <a:lnTo>
                              <a:pt x="16" y="82"/>
                            </a:lnTo>
                            <a:lnTo>
                              <a:pt x="0" y="12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44" name="Freeform 302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346" y="2849"/>
                        <a:ext cx="320" cy="8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78" y="42"/>
                          </a:cxn>
                          <a:cxn ang="0">
                            <a:pos x="320" y="56"/>
                          </a:cxn>
                          <a:cxn ang="0">
                            <a:pos x="314" y="0"/>
                          </a:cxn>
                          <a:cxn ang="0">
                            <a:pos x="314" y="48"/>
                          </a:cxn>
                          <a:cxn ang="0">
                            <a:pos x="280" y="36"/>
                          </a:cxn>
                          <a:cxn ang="0">
                            <a:pos x="18" y="78"/>
                          </a:cxn>
                          <a:cxn ang="0">
                            <a:pos x="0" y="54"/>
                          </a:cxn>
                          <a:cxn ang="0">
                            <a:pos x="18" y="84"/>
                          </a:cxn>
                          <a:cxn ang="0">
                            <a:pos x="278" y="42"/>
                          </a:cxn>
                        </a:cxnLst>
                        <a:rect l="0" t="0" r="r" b="b"/>
                        <a:pathLst>
                          <a:path w="320" h="84">
                            <a:moveTo>
                              <a:pt x="278" y="42"/>
                            </a:moveTo>
                            <a:lnTo>
                              <a:pt x="320" y="56"/>
                            </a:lnTo>
                            <a:lnTo>
                              <a:pt x="314" y="0"/>
                            </a:lnTo>
                            <a:lnTo>
                              <a:pt x="314" y="48"/>
                            </a:lnTo>
                            <a:lnTo>
                              <a:pt x="280" y="36"/>
                            </a:lnTo>
                            <a:lnTo>
                              <a:pt x="18" y="78"/>
                            </a:lnTo>
                            <a:lnTo>
                              <a:pt x="0" y="54"/>
                            </a:lnTo>
                            <a:lnTo>
                              <a:pt x="18" y="84"/>
                            </a:lnTo>
                            <a:lnTo>
                              <a:pt x="278" y="4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45" name="Freeform 302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60" y="2847"/>
                        <a:ext cx="70" cy="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2"/>
                          </a:cxn>
                          <a:cxn ang="0">
                            <a:pos x="70" y="4"/>
                          </a:cxn>
                          <a:cxn ang="0">
                            <a:pos x="70" y="0"/>
                          </a:cxn>
                          <a:cxn ang="0">
                            <a:pos x="0" y="2"/>
                          </a:cxn>
                        </a:cxnLst>
                        <a:rect l="0" t="0" r="r" b="b"/>
                        <a:pathLst>
                          <a:path w="70" h="4">
                            <a:moveTo>
                              <a:pt x="0" y="2"/>
                            </a:moveTo>
                            <a:lnTo>
                              <a:pt x="70" y="4"/>
                            </a:lnTo>
                            <a:lnTo>
                              <a:pt x="70" y="0"/>
                            </a:lnTo>
                            <a:lnTo>
                              <a:pt x="0" y="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46" name="Freeform 302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60" y="2849"/>
                        <a:ext cx="70" cy="5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" y="56"/>
                          </a:cxn>
                          <a:cxn ang="0">
                            <a:pos x="6" y="6"/>
                          </a:cxn>
                          <a:cxn ang="0">
                            <a:pos x="70" y="6"/>
                          </a:cxn>
                          <a:cxn ang="0">
                            <a:pos x="70" y="2"/>
                          </a:cxn>
                          <a:cxn ang="0">
                            <a:pos x="0" y="0"/>
                          </a:cxn>
                          <a:cxn ang="0">
                            <a:pos x="6" y="56"/>
                          </a:cxn>
                        </a:cxnLst>
                        <a:rect l="0" t="0" r="r" b="b"/>
                        <a:pathLst>
                          <a:path w="70" h="56">
                            <a:moveTo>
                              <a:pt x="6" y="56"/>
                            </a:moveTo>
                            <a:lnTo>
                              <a:pt x="6" y="6"/>
                            </a:lnTo>
                            <a:lnTo>
                              <a:pt x="70" y="6"/>
                            </a:lnTo>
                            <a:lnTo>
                              <a:pt x="70" y="2"/>
                            </a:lnTo>
                            <a:lnTo>
                              <a:pt x="0" y="0"/>
                            </a:lnTo>
                            <a:lnTo>
                              <a:pt x="6" y="56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47" name="Freeform 302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340" y="2891"/>
                        <a:ext cx="24" cy="4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4" y="42"/>
                          </a:cxn>
                          <a:cxn ang="0">
                            <a:pos x="6" y="12"/>
                          </a:cxn>
                          <a:cxn ang="0">
                            <a:pos x="0" y="0"/>
                          </a:cxn>
                          <a:cxn ang="0">
                            <a:pos x="2" y="12"/>
                          </a:cxn>
                          <a:cxn ang="0">
                            <a:pos x="24" y="42"/>
                          </a:cxn>
                        </a:cxnLst>
                        <a:rect l="0" t="0" r="r" b="b"/>
                        <a:pathLst>
                          <a:path w="24" h="42">
                            <a:moveTo>
                              <a:pt x="24" y="42"/>
                            </a:moveTo>
                            <a:lnTo>
                              <a:pt x="6" y="12"/>
                            </a:lnTo>
                            <a:lnTo>
                              <a:pt x="0" y="0"/>
                            </a:lnTo>
                            <a:lnTo>
                              <a:pt x="2" y="12"/>
                            </a:lnTo>
                            <a:lnTo>
                              <a:pt x="24" y="4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48" name="Freeform 302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066" y="2911"/>
                        <a:ext cx="44" cy="8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4" y="86"/>
                          </a:cxn>
                          <a:cxn ang="0">
                            <a:pos x="44" y="86"/>
                          </a:cxn>
                          <a:cxn ang="0">
                            <a:pos x="0" y="0"/>
                          </a:cxn>
                          <a:cxn ang="0">
                            <a:pos x="44" y="86"/>
                          </a:cxn>
                        </a:cxnLst>
                        <a:rect l="0" t="0" r="r" b="b"/>
                        <a:pathLst>
                          <a:path w="44" h="86">
                            <a:moveTo>
                              <a:pt x="44" y="86"/>
                            </a:moveTo>
                            <a:lnTo>
                              <a:pt x="44" y="86"/>
                            </a:lnTo>
                            <a:lnTo>
                              <a:pt x="0" y="0"/>
                            </a:lnTo>
                            <a:lnTo>
                              <a:pt x="44" y="86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49" name="Freeform 302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204" y="2357"/>
                        <a:ext cx="546" cy="57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22" y="528"/>
                          </a:cxn>
                          <a:cxn ang="0">
                            <a:pos x="456" y="540"/>
                          </a:cxn>
                          <a:cxn ang="0">
                            <a:pos x="456" y="492"/>
                          </a:cxn>
                          <a:cxn ang="0">
                            <a:pos x="526" y="490"/>
                          </a:cxn>
                          <a:cxn ang="0">
                            <a:pos x="526" y="494"/>
                          </a:cxn>
                          <a:cxn ang="0">
                            <a:pos x="526" y="494"/>
                          </a:cxn>
                          <a:cxn ang="0">
                            <a:pos x="512" y="378"/>
                          </a:cxn>
                          <a:cxn ang="0">
                            <a:pos x="546" y="314"/>
                          </a:cxn>
                          <a:cxn ang="0">
                            <a:pos x="284" y="90"/>
                          </a:cxn>
                          <a:cxn ang="0">
                            <a:pos x="284" y="56"/>
                          </a:cxn>
                          <a:cxn ang="0">
                            <a:pos x="232" y="58"/>
                          </a:cxn>
                          <a:cxn ang="0">
                            <a:pos x="254" y="4"/>
                          </a:cxn>
                          <a:cxn ang="0">
                            <a:pos x="260" y="2"/>
                          </a:cxn>
                          <a:cxn ang="0">
                            <a:pos x="254" y="16"/>
                          </a:cxn>
                          <a:cxn ang="0">
                            <a:pos x="262" y="0"/>
                          </a:cxn>
                          <a:cxn ang="0">
                            <a:pos x="182" y="30"/>
                          </a:cxn>
                          <a:cxn ang="0">
                            <a:pos x="0" y="60"/>
                          </a:cxn>
                          <a:cxn ang="0">
                            <a:pos x="120" y="390"/>
                          </a:cxn>
                          <a:cxn ang="0">
                            <a:pos x="142" y="546"/>
                          </a:cxn>
                          <a:cxn ang="0">
                            <a:pos x="160" y="570"/>
                          </a:cxn>
                          <a:cxn ang="0">
                            <a:pos x="422" y="528"/>
                          </a:cxn>
                        </a:cxnLst>
                        <a:rect l="0" t="0" r="r" b="b"/>
                        <a:pathLst>
                          <a:path w="546" h="570">
                            <a:moveTo>
                              <a:pt x="422" y="528"/>
                            </a:moveTo>
                            <a:lnTo>
                              <a:pt x="456" y="540"/>
                            </a:lnTo>
                            <a:lnTo>
                              <a:pt x="456" y="492"/>
                            </a:lnTo>
                            <a:lnTo>
                              <a:pt x="526" y="490"/>
                            </a:lnTo>
                            <a:lnTo>
                              <a:pt x="526" y="494"/>
                            </a:lnTo>
                            <a:lnTo>
                              <a:pt x="526" y="494"/>
                            </a:lnTo>
                            <a:lnTo>
                              <a:pt x="512" y="378"/>
                            </a:lnTo>
                            <a:lnTo>
                              <a:pt x="546" y="314"/>
                            </a:lnTo>
                            <a:lnTo>
                              <a:pt x="284" y="90"/>
                            </a:lnTo>
                            <a:lnTo>
                              <a:pt x="284" y="56"/>
                            </a:lnTo>
                            <a:lnTo>
                              <a:pt x="232" y="58"/>
                            </a:lnTo>
                            <a:lnTo>
                              <a:pt x="254" y="4"/>
                            </a:lnTo>
                            <a:lnTo>
                              <a:pt x="260" y="2"/>
                            </a:lnTo>
                            <a:lnTo>
                              <a:pt x="254" y="16"/>
                            </a:lnTo>
                            <a:lnTo>
                              <a:pt x="262" y="0"/>
                            </a:lnTo>
                            <a:lnTo>
                              <a:pt x="182" y="30"/>
                            </a:lnTo>
                            <a:lnTo>
                              <a:pt x="0" y="60"/>
                            </a:lnTo>
                            <a:lnTo>
                              <a:pt x="120" y="390"/>
                            </a:lnTo>
                            <a:lnTo>
                              <a:pt x="142" y="546"/>
                            </a:lnTo>
                            <a:lnTo>
                              <a:pt x="160" y="570"/>
                            </a:lnTo>
                            <a:lnTo>
                              <a:pt x="422" y="528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50" name="Freeform 302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066" y="2851"/>
                        <a:ext cx="926" cy="66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96" y="342"/>
                          </a:cxn>
                          <a:cxn ang="0">
                            <a:pos x="808" y="232"/>
                          </a:cxn>
                          <a:cxn ang="0">
                            <a:pos x="808" y="182"/>
                          </a:cxn>
                          <a:cxn ang="0">
                            <a:pos x="668" y="20"/>
                          </a:cxn>
                          <a:cxn ang="0">
                            <a:pos x="664" y="0"/>
                          </a:cxn>
                          <a:cxn ang="0">
                            <a:pos x="664" y="0"/>
                          </a:cxn>
                          <a:cxn ang="0">
                            <a:pos x="664" y="4"/>
                          </a:cxn>
                          <a:cxn ang="0">
                            <a:pos x="600" y="4"/>
                          </a:cxn>
                          <a:cxn ang="0">
                            <a:pos x="600" y="54"/>
                          </a:cxn>
                          <a:cxn ang="0">
                            <a:pos x="558" y="40"/>
                          </a:cxn>
                          <a:cxn ang="0">
                            <a:pos x="298" y="82"/>
                          </a:cxn>
                          <a:cxn ang="0">
                            <a:pos x="276" y="52"/>
                          </a:cxn>
                          <a:cxn ang="0">
                            <a:pos x="274" y="40"/>
                          </a:cxn>
                          <a:cxn ang="0">
                            <a:pos x="0" y="60"/>
                          </a:cxn>
                          <a:cxn ang="0">
                            <a:pos x="44" y="146"/>
                          </a:cxn>
                          <a:cxn ang="0">
                            <a:pos x="132" y="108"/>
                          </a:cxn>
                          <a:cxn ang="0">
                            <a:pos x="242" y="154"/>
                          </a:cxn>
                          <a:cxn ang="0">
                            <a:pos x="242" y="192"/>
                          </a:cxn>
                          <a:cxn ang="0">
                            <a:pos x="298" y="192"/>
                          </a:cxn>
                          <a:cxn ang="0">
                            <a:pos x="380" y="128"/>
                          </a:cxn>
                          <a:cxn ang="0">
                            <a:pos x="558" y="206"/>
                          </a:cxn>
                          <a:cxn ang="0">
                            <a:pos x="558" y="368"/>
                          </a:cxn>
                          <a:cxn ang="0">
                            <a:pos x="598" y="382"/>
                          </a:cxn>
                          <a:cxn ang="0">
                            <a:pos x="638" y="478"/>
                          </a:cxn>
                          <a:cxn ang="0">
                            <a:pos x="776" y="584"/>
                          </a:cxn>
                          <a:cxn ang="0">
                            <a:pos x="776" y="626"/>
                          </a:cxn>
                          <a:cxn ang="0">
                            <a:pos x="830" y="666"/>
                          </a:cxn>
                          <a:cxn ang="0">
                            <a:pos x="886" y="610"/>
                          </a:cxn>
                          <a:cxn ang="0">
                            <a:pos x="916" y="610"/>
                          </a:cxn>
                          <a:cxn ang="0">
                            <a:pos x="926" y="518"/>
                          </a:cxn>
                          <a:cxn ang="0">
                            <a:pos x="896" y="342"/>
                          </a:cxn>
                        </a:cxnLst>
                        <a:rect l="0" t="0" r="r" b="b"/>
                        <a:pathLst>
                          <a:path w="926" h="666">
                            <a:moveTo>
                              <a:pt x="896" y="342"/>
                            </a:moveTo>
                            <a:lnTo>
                              <a:pt x="808" y="232"/>
                            </a:lnTo>
                            <a:lnTo>
                              <a:pt x="808" y="182"/>
                            </a:lnTo>
                            <a:lnTo>
                              <a:pt x="668" y="20"/>
                            </a:lnTo>
                            <a:lnTo>
                              <a:pt x="664" y="0"/>
                            </a:lnTo>
                            <a:lnTo>
                              <a:pt x="664" y="0"/>
                            </a:lnTo>
                            <a:lnTo>
                              <a:pt x="664" y="4"/>
                            </a:lnTo>
                            <a:lnTo>
                              <a:pt x="600" y="4"/>
                            </a:lnTo>
                            <a:lnTo>
                              <a:pt x="600" y="54"/>
                            </a:lnTo>
                            <a:lnTo>
                              <a:pt x="558" y="40"/>
                            </a:lnTo>
                            <a:lnTo>
                              <a:pt x="298" y="82"/>
                            </a:lnTo>
                            <a:lnTo>
                              <a:pt x="276" y="52"/>
                            </a:lnTo>
                            <a:lnTo>
                              <a:pt x="274" y="40"/>
                            </a:lnTo>
                            <a:lnTo>
                              <a:pt x="0" y="60"/>
                            </a:lnTo>
                            <a:lnTo>
                              <a:pt x="44" y="146"/>
                            </a:lnTo>
                            <a:lnTo>
                              <a:pt x="132" y="108"/>
                            </a:lnTo>
                            <a:lnTo>
                              <a:pt x="242" y="154"/>
                            </a:lnTo>
                            <a:lnTo>
                              <a:pt x="242" y="192"/>
                            </a:lnTo>
                            <a:lnTo>
                              <a:pt x="298" y="192"/>
                            </a:lnTo>
                            <a:lnTo>
                              <a:pt x="380" y="128"/>
                            </a:lnTo>
                            <a:lnTo>
                              <a:pt x="558" y="206"/>
                            </a:lnTo>
                            <a:lnTo>
                              <a:pt x="558" y="368"/>
                            </a:lnTo>
                            <a:lnTo>
                              <a:pt x="598" y="382"/>
                            </a:lnTo>
                            <a:lnTo>
                              <a:pt x="638" y="478"/>
                            </a:lnTo>
                            <a:lnTo>
                              <a:pt x="776" y="584"/>
                            </a:lnTo>
                            <a:lnTo>
                              <a:pt x="776" y="626"/>
                            </a:lnTo>
                            <a:lnTo>
                              <a:pt x="830" y="666"/>
                            </a:lnTo>
                            <a:lnTo>
                              <a:pt x="886" y="610"/>
                            </a:lnTo>
                            <a:lnTo>
                              <a:pt x="916" y="610"/>
                            </a:lnTo>
                            <a:lnTo>
                              <a:pt x="926" y="518"/>
                            </a:lnTo>
                            <a:lnTo>
                              <a:pt x="896" y="34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51" name="Freeform 302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952" y="895"/>
                        <a:ext cx="102" cy="35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0" y="132"/>
                          </a:cxn>
                          <a:cxn ang="0">
                            <a:pos x="2" y="0"/>
                          </a:cxn>
                          <a:cxn ang="0">
                            <a:pos x="0" y="0"/>
                          </a:cxn>
                          <a:cxn ang="0">
                            <a:pos x="38" y="132"/>
                          </a:cxn>
                          <a:cxn ang="0">
                            <a:pos x="102" y="358"/>
                          </a:cxn>
                          <a:cxn ang="0">
                            <a:pos x="80" y="276"/>
                          </a:cxn>
                          <a:cxn ang="0">
                            <a:pos x="40" y="132"/>
                          </a:cxn>
                        </a:cxnLst>
                        <a:rect l="0" t="0" r="r" b="b"/>
                        <a:pathLst>
                          <a:path w="102" h="358">
                            <a:moveTo>
                              <a:pt x="40" y="132"/>
                            </a:moveTo>
                            <a:lnTo>
                              <a:pt x="2" y="0"/>
                            </a:lnTo>
                            <a:lnTo>
                              <a:pt x="0" y="0"/>
                            </a:lnTo>
                            <a:lnTo>
                              <a:pt x="38" y="132"/>
                            </a:lnTo>
                            <a:lnTo>
                              <a:pt x="102" y="358"/>
                            </a:lnTo>
                            <a:lnTo>
                              <a:pt x="80" y="276"/>
                            </a:lnTo>
                            <a:lnTo>
                              <a:pt x="40" y="13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52" name="Freeform 302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054" y="1253"/>
                        <a:ext cx="62" cy="1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10" y="84"/>
                          </a:cxn>
                          <a:cxn ang="0">
                            <a:pos x="62" y="136"/>
                          </a:cxn>
                          <a:cxn ang="0">
                            <a:pos x="12" y="82"/>
                          </a:cxn>
                          <a:cxn ang="0">
                            <a:pos x="0" y="0"/>
                          </a:cxn>
                        </a:cxnLst>
                        <a:rect l="0" t="0" r="r" b="b"/>
                        <a:pathLst>
                          <a:path w="62" h="136">
                            <a:moveTo>
                              <a:pt x="0" y="0"/>
                            </a:moveTo>
                            <a:lnTo>
                              <a:pt x="10" y="84"/>
                            </a:lnTo>
                            <a:lnTo>
                              <a:pt x="62" y="136"/>
                            </a:lnTo>
                            <a:lnTo>
                              <a:pt x="12" y="82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53" name="Freeform 302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448" y="1469"/>
                        <a:ext cx="76" cy="20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" y="0"/>
                          </a:cxn>
                          <a:cxn ang="0">
                            <a:pos x="0" y="6"/>
                          </a:cxn>
                          <a:cxn ang="0">
                            <a:pos x="6" y="24"/>
                          </a:cxn>
                          <a:cxn ang="0">
                            <a:pos x="74" y="202"/>
                          </a:cxn>
                          <a:cxn ang="0">
                            <a:pos x="76" y="200"/>
                          </a:cxn>
                          <a:cxn ang="0">
                            <a:pos x="2" y="0"/>
                          </a:cxn>
                        </a:cxnLst>
                        <a:rect l="0" t="0" r="r" b="b"/>
                        <a:pathLst>
                          <a:path w="76" h="202">
                            <a:moveTo>
                              <a:pt x="2" y="0"/>
                            </a:moveTo>
                            <a:lnTo>
                              <a:pt x="0" y="6"/>
                            </a:lnTo>
                            <a:lnTo>
                              <a:pt x="6" y="24"/>
                            </a:lnTo>
                            <a:lnTo>
                              <a:pt x="74" y="202"/>
                            </a:lnTo>
                            <a:lnTo>
                              <a:pt x="76" y="200"/>
                            </a:lnTo>
                            <a:lnTo>
                              <a:pt x="2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54" name="Freeform 303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414" y="1681"/>
                        <a:ext cx="392" cy="35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" y="268"/>
                          </a:cxn>
                          <a:cxn ang="0">
                            <a:pos x="0" y="264"/>
                          </a:cxn>
                          <a:cxn ang="0">
                            <a:pos x="10" y="298"/>
                          </a:cxn>
                          <a:cxn ang="0">
                            <a:pos x="62" y="320"/>
                          </a:cxn>
                          <a:cxn ang="0">
                            <a:pos x="62" y="320"/>
                          </a:cxn>
                          <a:cxn ang="0">
                            <a:pos x="64" y="322"/>
                          </a:cxn>
                          <a:cxn ang="0">
                            <a:pos x="136" y="354"/>
                          </a:cxn>
                          <a:cxn ang="0">
                            <a:pos x="206" y="312"/>
                          </a:cxn>
                          <a:cxn ang="0">
                            <a:pos x="236" y="148"/>
                          </a:cxn>
                          <a:cxn ang="0">
                            <a:pos x="266" y="172"/>
                          </a:cxn>
                          <a:cxn ang="0">
                            <a:pos x="294" y="102"/>
                          </a:cxn>
                          <a:cxn ang="0">
                            <a:pos x="336" y="40"/>
                          </a:cxn>
                          <a:cxn ang="0">
                            <a:pos x="376" y="40"/>
                          </a:cxn>
                          <a:cxn ang="0">
                            <a:pos x="392" y="18"/>
                          </a:cxn>
                          <a:cxn ang="0">
                            <a:pos x="346" y="8"/>
                          </a:cxn>
                          <a:cxn ang="0">
                            <a:pos x="240" y="64"/>
                          </a:cxn>
                          <a:cxn ang="0">
                            <a:pos x="214" y="18"/>
                          </a:cxn>
                          <a:cxn ang="0">
                            <a:pos x="126" y="48"/>
                          </a:cxn>
                          <a:cxn ang="0">
                            <a:pos x="110" y="0"/>
                          </a:cxn>
                          <a:cxn ang="0">
                            <a:pos x="98" y="76"/>
                          </a:cxn>
                          <a:cxn ang="0">
                            <a:pos x="6" y="268"/>
                          </a:cxn>
                        </a:cxnLst>
                        <a:rect l="0" t="0" r="r" b="b"/>
                        <a:pathLst>
                          <a:path w="392" h="354">
                            <a:moveTo>
                              <a:pt x="6" y="268"/>
                            </a:moveTo>
                            <a:lnTo>
                              <a:pt x="0" y="264"/>
                            </a:lnTo>
                            <a:lnTo>
                              <a:pt x="10" y="298"/>
                            </a:lnTo>
                            <a:lnTo>
                              <a:pt x="62" y="320"/>
                            </a:lnTo>
                            <a:lnTo>
                              <a:pt x="62" y="320"/>
                            </a:lnTo>
                            <a:lnTo>
                              <a:pt x="64" y="322"/>
                            </a:lnTo>
                            <a:lnTo>
                              <a:pt x="136" y="354"/>
                            </a:lnTo>
                            <a:lnTo>
                              <a:pt x="206" y="312"/>
                            </a:lnTo>
                            <a:lnTo>
                              <a:pt x="236" y="148"/>
                            </a:lnTo>
                            <a:lnTo>
                              <a:pt x="266" y="172"/>
                            </a:lnTo>
                            <a:lnTo>
                              <a:pt x="294" y="102"/>
                            </a:lnTo>
                            <a:lnTo>
                              <a:pt x="336" y="40"/>
                            </a:lnTo>
                            <a:lnTo>
                              <a:pt x="376" y="40"/>
                            </a:lnTo>
                            <a:lnTo>
                              <a:pt x="392" y="18"/>
                            </a:lnTo>
                            <a:lnTo>
                              <a:pt x="346" y="8"/>
                            </a:lnTo>
                            <a:lnTo>
                              <a:pt x="240" y="64"/>
                            </a:lnTo>
                            <a:lnTo>
                              <a:pt x="214" y="18"/>
                            </a:lnTo>
                            <a:lnTo>
                              <a:pt x="126" y="48"/>
                            </a:lnTo>
                            <a:lnTo>
                              <a:pt x="110" y="0"/>
                            </a:lnTo>
                            <a:lnTo>
                              <a:pt x="98" y="76"/>
                            </a:lnTo>
                            <a:lnTo>
                              <a:pt x="6" y="268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55" name="Freeform 303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414" y="1943"/>
                        <a:ext cx="6" cy="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0" y="2"/>
                          </a:cxn>
                          <a:cxn ang="0">
                            <a:pos x="6" y="6"/>
                          </a:cxn>
                          <a:cxn ang="0">
                            <a:pos x="0" y="0"/>
                          </a:cxn>
                        </a:cxnLst>
                        <a:rect l="0" t="0" r="r" b="b"/>
                        <a:pathLst>
                          <a:path w="6" h="6">
                            <a:moveTo>
                              <a:pt x="0" y="0"/>
                            </a:moveTo>
                            <a:lnTo>
                              <a:pt x="0" y="2"/>
                            </a:lnTo>
                            <a:lnTo>
                              <a:pt x="6" y="6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56" name="Freeform 303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512" y="1679"/>
                        <a:ext cx="12" cy="7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78"/>
                          </a:cxn>
                          <a:cxn ang="0">
                            <a:pos x="12" y="2"/>
                          </a:cxn>
                          <a:cxn ang="0">
                            <a:pos x="10" y="0"/>
                          </a:cxn>
                          <a:cxn ang="0">
                            <a:pos x="0" y="78"/>
                          </a:cxn>
                        </a:cxnLst>
                        <a:rect l="0" t="0" r="r" b="b"/>
                        <a:pathLst>
                          <a:path w="12" h="78">
                            <a:moveTo>
                              <a:pt x="0" y="78"/>
                            </a:moveTo>
                            <a:lnTo>
                              <a:pt x="12" y="2"/>
                            </a:lnTo>
                            <a:lnTo>
                              <a:pt x="10" y="0"/>
                            </a:lnTo>
                            <a:lnTo>
                              <a:pt x="0" y="78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57" name="Freeform 303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420" y="1757"/>
                        <a:ext cx="92" cy="19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58" y="60"/>
                          </a:cxn>
                          <a:cxn ang="0">
                            <a:pos x="0" y="192"/>
                          </a:cxn>
                          <a:cxn ang="0">
                            <a:pos x="92" y="0"/>
                          </a:cxn>
                          <a:cxn ang="0">
                            <a:pos x="58" y="60"/>
                          </a:cxn>
                        </a:cxnLst>
                        <a:rect l="0" t="0" r="r" b="b"/>
                        <a:pathLst>
                          <a:path w="92" h="192">
                            <a:moveTo>
                              <a:pt x="58" y="60"/>
                            </a:moveTo>
                            <a:lnTo>
                              <a:pt x="0" y="192"/>
                            </a:lnTo>
                            <a:lnTo>
                              <a:pt x="92" y="0"/>
                            </a:lnTo>
                            <a:lnTo>
                              <a:pt x="58" y="6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58" name="Freeform 303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522" y="1671"/>
                        <a:ext cx="2" cy="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6"/>
                          </a:cxn>
                          <a:cxn ang="0">
                            <a:pos x="2" y="2"/>
                          </a:cxn>
                          <a:cxn ang="0">
                            <a:pos x="0" y="0"/>
                          </a:cxn>
                          <a:cxn ang="0">
                            <a:pos x="0" y="6"/>
                          </a:cxn>
                        </a:cxnLst>
                        <a:rect l="0" t="0" r="r" b="b"/>
                        <a:pathLst>
                          <a:path w="2" h="6">
                            <a:moveTo>
                              <a:pt x="0" y="6"/>
                            </a:moveTo>
                            <a:lnTo>
                              <a:pt x="2" y="2"/>
                            </a:lnTo>
                            <a:lnTo>
                              <a:pt x="0" y="0"/>
                            </a:lnTo>
                            <a:lnTo>
                              <a:pt x="0" y="6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59" name="Freeform 303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122" y="1471"/>
                        <a:ext cx="396" cy="46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82" y="50"/>
                          </a:cxn>
                          <a:cxn ang="0">
                            <a:pos x="234" y="78"/>
                          </a:cxn>
                          <a:cxn ang="0">
                            <a:pos x="206" y="104"/>
                          </a:cxn>
                          <a:cxn ang="0">
                            <a:pos x="142" y="84"/>
                          </a:cxn>
                          <a:cxn ang="0">
                            <a:pos x="0" y="128"/>
                          </a:cxn>
                          <a:cxn ang="0">
                            <a:pos x="66" y="422"/>
                          </a:cxn>
                          <a:cxn ang="0">
                            <a:pos x="172" y="460"/>
                          </a:cxn>
                          <a:cxn ang="0">
                            <a:pos x="264" y="448"/>
                          </a:cxn>
                          <a:cxn ang="0">
                            <a:pos x="298" y="468"/>
                          </a:cxn>
                          <a:cxn ang="0">
                            <a:pos x="354" y="344"/>
                          </a:cxn>
                          <a:cxn ang="0">
                            <a:pos x="386" y="284"/>
                          </a:cxn>
                          <a:cxn ang="0">
                            <a:pos x="396" y="200"/>
                          </a:cxn>
                          <a:cxn ang="0">
                            <a:pos x="332" y="22"/>
                          </a:cxn>
                          <a:cxn ang="0">
                            <a:pos x="324" y="0"/>
                          </a:cxn>
                          <a:cxn ang="0">
                            <a:pos x="282" y="50"/>
                          </a:cxn>
                        </a:cxnLst>
                        <a:rect l="0" t="0" r="r" b="b"/>
                        <a:pathLst>
                          <a:path w="396" h="468">
                            <a:moveTo>
                              <a:pt x="282" y="50"/>
                            </a:moveTo>
                            <a:lnTo>
                              <a:pt x="234" y="78"/>
                            </a:lnTo>
                            <a:lnTo>
                              <a:pt x="206" y="104"/>
                            </a:lnTo>
                            <a:lnTo>
                              <a:pt x="142" y="84"/>
                            </a:lnTo>
                            <a:lnTo>
                              <a:pt x="0" y="128"/>
                            </a:lnTo>
                            <a:lnTo>
                              <a:pt x="66" y="422"/>
                            </a:lnTo>
                            <a:lnTo>
                              <a:pt x="172" y="460"/>
                            </a:lnTo>
                            <a:lnTo>
                              <a:pt x="264" y="448"/>
                            </a:lnTo>
                            <a:lnTo>
                              <a:pt x="298" y="468"/>
                            </a:lnTo>
                            <a:lnTo>
                              <a:pt x="354" y="344"/>
                            </a:lnTo>
                            <a:lnTo>
                              <a:pt x="386" y="284"/>
                            </a:lnTo>
                            <a:lnTo>
                              <a:pt x="396" y="200"/>
                            </a:lnTo>
                            <a:lnTo>
                              <a:pt x="332" y="22"/>
                            </a:lnTo>
                            <a:lnTo>
                              <a:pt x="324" y="0"/>
                            </a:lnTo>
                            <a:lnTo>
                              <a:pt x="282" y="5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60" name="Freeform 303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952" y="895"/>
                        <a:ext cx="102" cy="35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0" y="132"/>
                          </a:cxn>
                          <a:cxn ang="0">
                            <a:pos x="2" y="0"/>
                          </a:cxn>
                          <a:cxn ang="0">
                            <a:pos x="0" y="0"/>
                          </a:cxn>
                          <a:cxn ang="0">
                            <a:pos x="38" y="132"/>
                          </a:cxn>
                          <a:cxn ang="0">
                            <a:pos x="102" y="358"/>
                          </a:cxn>
                          <a:cxn ang="0">
                            <a:pos x="80" y="276"/>
                          </a:cxn>
                          <a:cxn ang="0">
                            <a:pos x="40" y="132"/>
                          </a:cxn>
                        </a:cxnLst>
                        <a:rect l="0" t="0" r="r" b="b"/>
                        <a:pathLst>
                          <a:path w="102" h="358">
                            <a:moveTo>
                              <a:pt x="40" y="132"/>
                            </a:moveTo>
                            <a:lnTo>
                              <a:pt x="2" y="0"/>
                            </a:lnTo>
                            <a:lnTo>
                              <a:pt x="0" y="0"/>
                            </a:lnTo>
                            <a:lnTo>
                              <a:pt x="38" y="132"/>
                            </a:lnTo>
                            <a:lnTo>
                              <a:pt x="102" y="358"/>
                            </a:lnTo>
                            <a:lnTo>
                              <a:pt x="80" y="276"/>
                            </a:lnTo>
                            <a:lnTo>
                              <a:pt x="40" y="13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61" name="Freeform 303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054" y="1253"/>
                        <a:ext cx="62" cy="1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10" y="84"/>
                          </a:cxn>
                          <a:cxn ang="0">
                            <a:pos x="62" y="136"/>
                          </a:cxn>
                          <a:cxn ang="0">
                            <a:pos x="12" y="82"/>
                          </a:cxn>
                          <a:cxn ang="0">
                            <a:pos x="0" y="0"/>
                          </a:cxn>
                        </a:cxnLst>
                        <a:rect l="0" t="0" r="r" b="b"/>
                        <a:pathLst>
                          <a:path w="62" h="136">
                            <a:moveTo>
                              <a:pt x="0" y="0"/>
                            </a:moveTo>
                            <a:lnTo>
                              <a:pt x="10" y="84"/>
                            </a:lnTo>
                            <a:lnTo>
                              <a:pt x="62" y="136"/>
                            </a:lnTo>
                            <a:lnTo>
                              <a:pt x="12" y="82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62" name="Freeform 303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534" y="1321"/>
                        <a:ext cx="472" cy="26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72" y="190"/>
                          </a:cxn>
                          <a:cxn ang="0">
                            <a:pos x="434" y="138"/>
                          </a:cxn>
                          <a:cxn ang="0">
                            <a:pos x="444" y="68"/>
                          </a:cxn>
                          <a:cxn ang="0">
                            <a:pos x="364" y="0"/>
                          </a:cxn>
                          <a:cxn ang="0">
                            <a:pos x="0" y="120"/>
                          </a:cxn>
                          <a:cxn ang="0">
                            <a:pos x="364" y="4"/>
                          </a:cxn>
                          <a:cxn ang="0">
                            <a:pos x="440" y="70"/>
                          </a:cxn>
                          <a:cxn ang="0">
                            <a:pos x="430" y="138"/>
                          </a:cxn>
                          <a:cxn ang="0">
                            <a:pos x="470" y="190"/>
                          </a:cxn>
                          <a:cxn ang="0">
                            <a:pos x="442" y="260"/>
                          </a:cxn>
                          <a:cxn ang="0">
                            <a:pos x="444" y="258"/>
                          </a:cxn>
                          <a:cxn ang="0">
                            <a:pos x="472" y="190"/>
                          </a:cxn>
                        </a:cxnLst>
                        <a:rect l="0" t="0" r="r" b="b"/>
                        <a:pathLst>
                          <a:path w="472" h="260">
                            <a:moveTo>
                              <a:pt x="472" y="190"/>
                            </a:moveTo>
                            <a:lnTo>
                              <a:pt x="434" y="138"/>
                            </a:lnTo>
                            <a:lnTo>
                              <a:pt x="444" y="68"/>
                            </a:lnTo>
                            <a:lnTo>
                              <a:pt x="364" y="0"/>
                            </a:lnTo>
                            <a:lnTo>
                              <a:pt x="0" y="120"/>
                            </a:lnTo>
                            <a:lnTo>
                              <a:pt x="364" y="4"/>
                            </a:lnTo>
                            <a:lnTo>
                              <a:pt x="440" y="70"/>
                            </a:lnTo>
                            <a:lnTo>
                              <a:pt x="430" y="138"/>
                            </a:lnTo>
                            <a:lnTo>
                              <a:pt x="470" y="190"/>
                            </a:lnTo>
                            <a:lnTo>
                              <a:pt x="442" y="260"/>
                            </a:lnTo>
                            <a:lnTo>
                              <a:pt x="444" y="258"/>
                            </a:lnTo>
                            <a:lnTo>
                              <a:pt x="472" y="19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63" name="Freeform 303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516" y="1325"/>
                        <a:ext cx="382" cy="12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72"/>
                          </a:cxn>
                          <a:cxn ang="0">
                            <a:pos x="16" y="120"/>
                          </a:cxn>
                          <a:cxn ang="0">
                            <a:pos x="382" y="0"/>
                          </a:cxn>
                          <a:cxn ang="0">
                            <a:pos x="18" y="116"/>
                          </a:cxn>
                          <a:cxn ang="0">
                            <a:pos x="2" y="70"/>
                          </a:cxn>
                          <a:cxn ang="0">
                            <a:pos x="0" y="72"/>
                          </a:cxn>
                        </a:cxnLst>
                        <a:rect l="0" t="0" r="r" b="b"/>
                        <a:pathLst>
                          <a:path w="382" h="120">
                            <a:moveTo>
                              <a:pt x="0" y="72"/>
                            </a:moveTo>
                            <a:lnTo>
                              <a:pt x="16" y="120"/>
                            </a:lnTo>
                            <a:lnTo>
                              <a:pt x="382" y="0"/>
                            </a:lnTo>
                            <a:lnTo>
                              <a:pt x="18" y="116"/>
                            </a:lnTo>
                            <a:lnTo>
                              <a:pt x="2" y="70"/>
                            </a:lnTo>
                            <a:lnTo>
                              <a:pt x="0" y="7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64" name="Freeform 304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946" y="1581"/>
                        <a:ext cx="126" cy="16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10"/>
                          </a:cxn>
                          <a:cxn ang="0">
                            <a:pos x="62" y="168"/>
                          </a:cxn>
                          <a:cxn ang="0">
                            <a:pos x="126" y="142"/>
                          </a:cxn>
                          <a:cxn ang="0">
                            <a:pos x="126" y="80"/>
                          </a:cxn>
                          <a:cxn ang="0">
                            <a:pos x="30" y="2"/>
                          </a:cxn>
                          <a:cxn ang="0">
                            <a:pos x="30" y="0"/>
                          </a:cxn>
                          <a:cxn ang="0">
                            <a:pos x="0" y="10"/>
                          </a:cxn>
                        </a:cxnLst>
                        <a:rect l="0" t="0" r="r" b="b"/>
                        <a:pathLst>
                          <a:path w="126" h="168">
                            <a:moveTo>
                              <a:pt x="0" y="10"/>
                            </a:moveTo>
                            <a:lnTo>
                              <a:pt x="62" y="168"/>
                            </a:lnTo>
                            <a:lnTo>
                              <a:pt x="126" y="142"/>
                            </a:lnTo>
                            <a:lnTo>
                              <a:pt x="126" y="80"/>
                            </a:lnTo>
                            <a:lnTo>
                              <a:pt x="30" y="2"/>
                            </a:lnTo>
                            <a:lnTo>
                              <a:pt x="30" y="0"/>
                            </a:lnTo>
                            <a:lnTo>
                              <a:pt x="0" y="1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65" name="Freeform 304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446" y="1325"/>
                        <a:ext cx="558" cy="39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528" y="66"/>
                          </a:cxn>
                          <a:cxn ang="0">
                            <a:pos x="452" y="0"/>
                          </a:cxn>
                          <a:cxn ang="0">
                            <a:pos x="86" y="120"/>
                          </a:cxn>
                          <a:cxn ang="0">
                            <a:pos x="70" y="72"/>
                          </a:cxn>
                          <a:cxn ang="0">
                            <a:pos x="72" y="70"/>
                          </a:cxn>
                          <a:cxn ang="0">
                            <a:pos x="88" y="116"/>
                          </a:cxn>
                          <a:cxn ang="0">
                            <a:pos x="72" y="64"/>
                          </a:cxn>
                          <a:cxn ang="0">
                            <a:pos x="0" y="146"/>
                          </a:cxn>
                          <a:cxn ang="0">
                            <a:pos x="8" y="168"/>
                          </a:cxn>
                          <a:cxn ang="0">
                            <a:pos x="2" y="150"/>
                          </a:cxn>
                          <a:cxn ang="0">
                            <a:pos x="4" y="144"/>
                          </a:cxn>
                          <a:cxn ang="0">
                            <a:pos x="78" y="344"/>
                          </a:cxn>
                          <a:cxn ang="0">
                            <a:pos x="76" y="346"/>
                          </a:cxn>
                          <a:cxn ang="0">
                            <a:pos x="78" y="348"/>
                          </a:cxn>
                          <a:cxn ang="0">
                            <a:pos x="96" y="398"/>
                          </a:cxn>
                          <a:cxn ang="0">
                            <a:pos x="182" y="372"/>
                          </a:cxn>
                          <a:cxn ang="0">
                            <a:pos x="180" y="372"/>
                          </a:cxn>
                          <a:cxn ang="0">
                            <a:pos x="498" y="262"/>
                          </a:cxn>
                          <a:cxn ang="0">
                            <a:pos x="498" y="262"/>
                          </a:cxn>
                          <a:cxn ang="0">
                            <a:pos x="498" y="262"/>
                          </a:cxn>
                          <a:cxn ang="0">
                            <a:pos x="528" y="252"/>
                          </a:cxn>
                          <a:cxn ang="0">
                            <a:pos x="558" y="186"/>
                          </a:cxn>
                          <a:cxn ang="0">
                            <a:pos x="518" y="134"/>
                          </a:cxn>
                          <a:cxn ang="0">
                            <a:pos x="528" y="66"/>
                          </a:cxn>
                        </a:cxnLst>
                        <a:rect l="0" t="0" r="r" b="b"/>
                        <a:pathLst>
                          <a:path w="558" h="398">
                            <a:moveTo>
                              <a:pt x="528" y="66"/>
                            </a:moveTo>
                            <a:lnTo>
                              <a:pt x="452" y="0"/>
                            </a:lnTo>
                            <a:lnTo>
                              <a:pt x="86" y="120"/>
                            </a:lnTo>
                            <a:lnTo>
                              <a:pt x="70" y="72"/>
                            </a:lnTo>
                            <a:lnTo>
                              <a:pt x="72" y="70"/>
                            </a:lnTo>
                            <a:lnTo>
                              <a:pt x="88" y="116"/>
                            </a:lnTo>
                            <a:lnTo>
                              <a:pt x="72" y="64"/>
                            </a:lnTo>
                            <a:lnTo>
                              <a:pt x="0" y="146"/>
                            </a:lnTo>
                            <a:lnTo>
                              <a:pt x="8" y="168"/>
                            </a:lnTo>
                            <a:lnTo>
                              <a:pt x="2" y="150"/>
                            </a:lnTo>
                            <a:lnTo>
                              <a:pt x="4" y="144"/>
                            </a:lnTo>
                            <a:lnTo>
                              <a:pt x="78" y="344"/>
                            </a:lnTo>
                            <a:lnTo>
                              <a:pt x="76" y="346"/>
                            </a:lnTo>
                            <a:lnTo>
                              <a:pt x="78" y="348"/>
                            </a:lnTo>
                            <a:lnTo>
                              <a:pt x="96" y="398"/>
                            </a:lnTo>
                            <a:lnTo>
                              <a:pt x="182" y="372"/>
                            </a:lnTo>
                            <a:lnTo>
                              <a:pt x="180" y="372"/>
                            </a:lnTo>
                            <a:lnTo>
                              <a:pt x="498" y="262"/>
                            </a:lnTo>
                            <a:lnTo>
                              <a:pt x="498" y="262"/>
                            </a:lnTo>
                            <a:lnTo>
                              <a:pt x="498" y="262"/>
                            </a:lnTo>
                            <a:lnTo>
                              <a:pt x="528" y="252"/>
                            </a:lnTo>
                            <a:lnTo>
                              <a:pt x="558" y="186"/>
                            </a:lnTo>
                            <a:lnTo>
                              <a:pt x="518" y="134"/>
                            </a:lnTo>
                            <a:lnTo>
                              <a:pt x="528" y="66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66" name="Freeform 304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952" y="895"/>
                        <a:ext cx="102" cy="35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0" y="132"/>
                          </a:cxn>
                          <a:cxn ang="0">
                            <a:pos x="2" y="0"/>
                          </a:cxn>
                          <a:cxn ang="0">
                            <a:pos x="0" y="0"/>
                          </a:cxn>
                          <a:cxn ang="0">
                            <a:pos x="38" y="132"/>
                          </a:cxn>
                          <a:cxn ang="0">
                            <a:pos x="102" y="358"/>
                          </a:cxn>
                          <a:cxn ang="0">
                            <a:pos x="80" y="276"/>
                          </a:cxn>
                          <a:cxn ang="0">
                            <a:pos x="40" y="132"/>
                          </a:cxn>
                        </a:cxnLst>
                        <a:rect l="0" t="0" r="r" b="b"/>
                        <a:pathLst>
                          <a:path w="102" h="358">
                            <a:moveTo>
                              <a:pt x="40" y="132"/>
                            </a:moveTo>
                            <a:lnTo>
                              <a:pt x="2" y="0"/>
                            </a:lnTo>
                            <a:lnTo>
                              <a:pt x="0" y="0"/>
                            </a:lnTo>
                            <a:lnTo>
                              <a:pt x="38" y="132"/>
                            </a:lnTo>
                            <a:lnTo>
                              <a:pt x="102" y="358"/>
                            </a:lnTo>
                            <a:lnTo>
                              <a:pt x="80" y="276"/>
                            </a:lnTo>
                            <a:lnTo>
                              <a:pt x="40" y="13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67" name="Freeform 304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982" y="1389"/>
                        <a:ext cx="74" cy="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2"/>
                          </a:cxn>
                          <a:cxn ang="0">
                            <a:pos x="74" y="18"/>
                          </a:cxn>
                          <a:cxn ang="0">
                            <a:pos x="14" y="4"/>
                          </a:cxn>
                          <a:cxn ang="0">
                            <a:pos x="0" y="0"/>
                          </a:cxn>
                          <a:cxn ang="0">
                            <a:pos x="0" y="2"/>
                          </a:cxn>
                        </a:cxnLst>
                        <a:rect l="0" t="0" r="r" b="b"/>
                        <a:pathLst>
                          <a:path w="74" h="18">
                            <a:moveTo>
                              <a:pt x="0" y="2"/>
                            </a:moveTo>
                            <a:lnTo>
                              <a:pt x="74" y="18"/>
                            </a:lnTo>
                            <a:lnTo>
                              <a:pt x="14" y="4"/>
                            </a:lnTo>
                            <a:lnTo>
                              <a:pt x="0" y="0"/>
                            </a:lnTo>
                            <a:lnTo>
                              <a:pt x="0" y="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68" name="Freeform 304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054" y="1253"/>
                        <a:ext cx="62" cy="1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10" y="84"/>
                          </a:cxn>
                          <a:cxn ang="0">
                            <a:pos x="62" y="136"/>
                          </a:cxn>
                          <a:cxn ang="0">
                            <a:pos x="12" y="82"/>
                          </a:cxn>
                          <a:cxn ang="0">
                            <a:pos x="0" y="0"/>
                          </a:cxn>
                        </a:cxnLst>
                        <a:rect l="0" t="0" r="r" b="b"/>
                        <a:pathLst>
                          <a:path w="62" h="136">
                            <a:moveTo>
                              <a:pt x="0" y="0"/>
                            </a:moveTo>
                            <a:lnTo>
                              <a:pt x="10" y="84"/>
                            </a:lnTo>
                            <a:lnTo>
                              <a:pt x="62" y="136"/>
                            </a:lnTo>
                            <a:lnTo>
                              <a:pt x="12" y="82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69" name="Freeform 304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056" y="1407"/>
                        <a:ext cx="50" cy="1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50" y="12"/>
                          </a:cxn>
                          <a:cxn ang="0">
                            <a:pos x="0" y="0"/>
                          </a:cxn>
                          <a:cxn ang="0">
                            <a:pos x="50" y="14"/>
                          </a:cxn>
                          <a:cxn ang="0">
                            <a:pos x="50" y="12"/>
                          </a:cxn>
                        </a:cxnLst>
                        <a:rect l="0" t="0" r="r" b="b"/>
                        <a:pathLst>
                          <a:path w="50" h="14">
                            <a:moveTo>
                              <a:pt x="50" y="12"/>
                            </a:moveTo>
                            <a:lnTo>
                              <a:pt x="0" y="0"/>
                            </a:lnTo>
                            <a:lnTo>
                              <a:pt x="50" y="14"/>
                            </a:lnTo>
                            <a:lnTo>
                              <a:pt x="50" y="1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70" name="Freeform 304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968" y="1387"/>
                        <a:ext cx="138" cy="26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0" y="2"/>
                          </a:cxn>
                          <a:cxn ang="0">
                            <a:pos x="0" y="72"/>
                          </a:cxn>
                          <a:cxn ang="0">
                            <a:pos x="38" y="124"/>
                          </a:cxn>
                          <a:cxn ang="0">
                            <a:pos x="10" y="192"/>
                          </a:cxn>
                          <a:cxn ang="0">
                            <a:pos x="8" y="194"/>
                          </a:cxn>
                          <a:cxn ang="0">
                            <a:pos x="8" y="196"/>
                          </a:cxn>
                          <a:cxn ang="0">
                            <a:pos x="10" y="194"/>
                          </a:cxn>
                          <a:cxn ang="0">
                            <a:pos x="104" y="268"/>
                          </a:cxn>
                          <a:cxn ang="0">
                            <a:pos x="104" y="226"/>
                          </a:cxn>
                          <a:cxn ang="0">
                            <a:pos x="134" y="80"/>
                          </a:cxn>
                          <a:cxn ang="0">
                            <a:pos x="104" y="56"/>
                          </a:cxn>
                          <a:cxn ang="0">
                            <a:pos x="136" y="40"/>
                          </a:cxn>
                          <a:cxn ang="0">
                            <a:pos x="138" y="34"/>
                          </a:cxn>
                          <a:cxn ang="0">
                            <a:pos x="88" y="20"/>
                          </a:cxn>
                          <a:cxn ang="0">
                            <a:pos x="14" y="4"/>
                          </a:cxn>
                          <a:cxn ang="0">
                            <a:pos x="14" y="2"/>
                          </a:cxn>
                          <a:cxn ang="0">
                            <a:pos x="28" y="6"/>
                          </a:cxn>
                          <a:cxn ang="0">
                            <a:pos x="6" y="0"/>
                          </a:cxn>
                          <a:cxn ang="0">
                            <a:pos x="10" y="2"/>
                          </a:cxn>
                        </a:cxnLst>
                        <a:rect l="0" t="0" r="r" b="b"/>
                        <a:pathLst>
                          <a:path w="138" h="268">
                            <a:moveTo>
                              <a:pt x="10" y="2"/>
                            </a:moveTo>
                            <a:lnTo>
                              <a:pt x="0" y="72"/>
                            </a:lnTo>
                            <a:lnTo>
                              <a:pt x="38" y="124"/>
                            </a:lnTo>
                            <a:lnTo>
                              <a:pt x="10" y="192"/>
                            </a:lnTo>
                            <a:lnTo>
                              <a:pt x="8" y="194"/>
                            </a:lnTo>
                            <a:lnTo>
                              <a:pt x="8" y="196"/>
                            </a:lnTo>
                            <a:lnTo>
                              <a:pt x="10" y="194"/>
                            </a:lnTo>
                            <a:lnTo>
                              <a:pt x="104" y="268"/>
                            </a:lnTo>
                            <a:lnTo>
                              <a:pt x="104" y="226"/>
                            </a:lnTo>
                            <a:lnTo>
                              <a:pt x="134" y="80"/>
                            </a:lnTo>
                            <a:lnTo>
                              <a:pt x="104" y="56"/>
                            </a:lnTo>
                            <a:lnTo>
                              <a:pt x="136" y="40"/>
                            </a:lnTo>
                            <a:lnTo>
                              <a:pt x="138" y="34"/>
                            </a:lnTo>
                            <a:lnTo>
                              <a:pt x="88" y="20"/>
                            </a:lnTo>
                            <a:lnTo>
                              <a:pt x="14" y="4"/>
                            </a:lnTo>
                            <a:lnTo>
                              <a:pt x="14" y="2"/>
                            </a:lnTo>
                            <a:lnTo>
                              <a:pt x="28" y="6"/>
                            </a:lnTo>
                            <a:lnTo>
                              <a:pt x="6" y="0"/>
                            </a:lnTo>
                            <a:lnTo>
                              <a:pt x="10" y="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71" name="Freeform 304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054" y="1253"/>
                        <a:ext cx="12" cy="8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2" y="82"/>
                          </a:cxn>
                          <a:cxn ang="0">
                            <a:pos x="0" y="0"/>
                          </a:cxn>
                          <a:cxn ang="0">
                            <a:pos x="6" y="58"/>
                          </a:cxn>
                          <a:cxn ang="0">
                            <a:pos x="12" y="82"/>
                          </a:cxn>
                        </a:cxnLst>
                        <a:rect l="0" t="0" r="r" b="b"/>
                        <a:pathLst>
                          <a:path w="12" h="82">
                            <a:moveTo>
                              <a:pt x="12" y="82"/>
                            </a:moveTo>
                            <a:lnTo>
                              <a:pt x="0" y="0"/>
                            </a:lnTo>
                            <a:lnTo>
                              <a:pt x="6" y="58"/>
                            </a:lnTo>
                            <a:lnTo>
                              <a:pt x="12" y="8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72" name="Freeform 304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952" y="895"/>
                        <a:ext cx="102" cy="35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8" y="132"/>
                          </a:cxn>
                          <a:cxn ang="0">
                            <a:pos x="102" y="358"/>
                          </a:cxn>
                          <a:cxn ang="0">
                            <a:pos x="80" y="276"/>
                          </a:cxn>
                          <a:cxn ang="0">
                            <a:pos x="40" y="132"/>
                          </a:cxn>
                          <a:cxn ang="0">
                            <a:pos x="2" y="0"/>
                          </a:cxn>
                          <a:cxn ang="0">
                            <a:pos x="0" y="0"/>
                          </a:cxn>
                          <a:cxn ang="0">
                            <a:pos x="8" y="34"/>
                          </a:cxn>
                          <a:cxn ang="0">
                            <a:pos x="38" y="132"/>
                          </a:cxn>
                        </a:cxnLst>
                        <a:rect l="0" t="0" r="r" b="b"/>
                        <a:pathLst>
                          <a:path w="102" h="358">
                            <a:moveTo>
                              <a:pt x="38" y="132"/>
                            </a:moveTo>
                            <a:lnTo>
                              <a:pt x="102" y="358"/>
                            </a:lnTo>
                            <a:lnTo>
                              <a:pt x="80" y="276"/>
                            </a:lnTo>
                            <a:lnTo>
                              <a:pt x="40" y="132"/>
                            </a:lnTo>
                            <a:lnTo>
                              <a:pt x="2" y="0"/>
                            </a:lnTo>
                            <a:lnTo>
                              <a:pt x="0" y="0"/>
                            </a:lnTo>
                            <a:lnTo>
                              <a:pt x="8" y="34"/>
                            </a:lnTo>
                            <a:lnTo>
                              <a:pt x="38" y="132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73" name="Freeform 304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952" y="895"/>
                        <a:ext cx="8" cy="3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" y="34"/>
                          </a:cxn>
                          <a:cxn ang="0">
                            <a:pos x="0" y="0"/>
                          </a:cxn>
                          <a:cxn ang="0">
                            <a:pos x="0" y="0"/>
                          </a:cxn>
                          <a:cxn ang="0">
                            <a:pos x="8" y="34"/>
                          </a:cxn>
                        </a:cxnLst>
                        <a:rect l="0" t="0" r="r" b="b"/>
                        <a:pathLst>
                          <a:path w="8" h="34">
                            <a:moveTo>
                              <a:pt x="8" y="34"/>
                            </a:moveTo>
                            <a:lnTo>
                              <a:pt x="0" y="0"/>
                            </a:lnTo>
                            <a:lnTo>
                              <a:pt x="0" y="0"/>
                            </a:lnTo>
                            <a:lnTo>
                              <a:pt x="8" y="34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74" name="Freeform 305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066" y="1335"/>
                        <a:ext cx="50" cy="5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50" y="54"/>
                          </a:cxn>
                          <a:cxn ang="0">
                            <a:pos x="0" y="0"/>
                          </a:cxn>
                          <a:cxn ang="0">
                            <a:pos x="46" y="50"/>
                          </a:cxn>
                          <a:cxn ang="0">
                            <a:pos x="50" y="54"/>
                          </a:cxn>
                        </a:cxnLst>
                        <a:rect l="0" t="0" r="r" b="b"/>
                        <a:pathLst>
                          <a:path w="50" h="54">
                            <a:moveTo>
                              <a:pt x="50" y="54"/>
                            </a:moveTo>
                            <a:lnTo>
                              <a:pt x="0" y="0"/>
                            </a:lnTo>
                            <a:lnTo>
                              <a:pt x="46" y="50"/>
                            </a:lnTo>
                            <a:lnTo>
                              <a:pt x="50" y="54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  <p:sp>
                    <p:nvSpPr>
                      <p:cNvPr id="475" name="Freeform 305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060" y="1311"/>
                        <a:ext cx="52" cy="7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" y="26"/>
                          </a:cxn>
                          <a:cxn ang="0">
                            <a:pos x="52" y="74"/>
                          </a:cxn>
                          <a:cxn ang="0">
                            <a:pos x="6" y="24"/>
                          </a:cxn>
                          <a:cxn ang="0">
                            <a:pos x="0" y="0"/>
                          </a:cxn>
                          <a:cxn ang="0">
                            <a:pos x="4" y="26"/>
                          </a:cxn>
                        </a:cxnLst>
                        <a:rect l="0" t="0" r="r" b="b"/>
                        <a:pathLst>
                          <a:path w="52" h="74">
                            <a:moveTo>
                              <a:pt x="4" y="26"/>
                            </a:moveTo>
                            <a:lnTo>
                              <a:pt x="52" y="74"/>
                            </a:lnTo>
                            <a:lnTo>
                              <a:pt x="6" y="24"/>
                            </a:lnTo>
                            <a:lnTo>
                              <a:pt x="0" y="0"/>
                            </a:lnTo>
                            <a:lnTo>
                              <a:pt x="4" y="26"/>
                            </a:lnTo>
                            <a:close/>
                          </a:path>
                        </a:pathLst>
                      </a:custGeom>
                      <a:grpFill/>
                      <a:ln w="635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da-DK">
                          <a:solidFill>
                            <a:schemeClr val="tx2"/>
                          </a:solidFill>
                          <a:ea typeface="ＭＳ Ｐゴシック" pitchFamily="-97" charset="-128"/>
                        </a:endParaRPr>
                      </a:p>
                    </p:txBody>
                  </p:sp>
                </p:grpSp>
                <p:sp>
                  <p:nvSpPr>
                    <p:cNvPr id="281" name="Line 308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360909" y="5385612"/>
                      <a:ext cx="1493" cy="1493"/>
                    </a:xfrm>
                    <a:prstGeom prst="line">
                      <a:avLst/>
                    </a:prstGeom>
                    <a:grpFill/>
                    <a:ln w="6350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da-DK">
                        <a:solidFill>
                          <a:schemeClr val="tx2"/>
                        </a:solidFill>
                        <a:ea typeface="ＭＳ Ｐゴシック" pitchFamily="-97" charset="-128"/>
                      </a:endParaRPr>
                    </a:p>
                  </p:txBody>
                </p:sp>
              </p:grpSp>
              <p:sp>
                <p:nvSpPr>
                  <p:cNvPr id="268" name="Line 3117"/>
                  <p:cNvSpPr>
                    <a:spLocks noChangeShapeType="1"/>
                  </p:cNvSpPr>
                  <p:nvPr/>
                </p:nvSpPr>
                <p:spPr bwMode="auto">
                  <a:xfrm>
                    <a:off x="7947449" y="1089044"/>
                    <a:ext cx="1493" cy="1493"/>
                  </a:xfrm>
                  <a:prstGeom prst="line">
                    <a:avLst/>
                  </a:prstGeom>
                  <a:grpFill/>
                  <a:ln w="6350">
                    <a:solidFill>
                      <a:schemeClr val="tx2">
                        <a:lumMod val="7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da-DK">
                      <a:solidFill>
                        <a:schemeClr val="tx2"/>
                      </a:solidFill>
                      <a:ea typeface="ＭＳ Ｐゴシック" pitchFamily="-97" charset="-128"/>
                    </a:endParaRPr>
                  </a:p>
                </p:txBody>
              </p:sp>
              <p:sp>
                <p:nvSpPr>
                  <p:cNvPr id="269" name="Line 3118"/>
                  <p:cNvSpPr>
                    <a:spLocks noChangeShapeType="1"/>
                  </p:cNvSpPr>
                  <p:nvPr/>
                </p:nvSpPr>
                <p:spPr bwMode="auto">
                  <a:xfrm>
                    <a:off x="7947449" y="1089044"/>
                    <a:ext cx="1493" cy="1493"/>
                  </a:xfrm>
                  <a:prstGeom prst="line">
                    <a:avLst/>
                  </a:prstGeom>
                  <a:grpFill/>
                  <a:ln w="6350">
                    <a:solidFill>
                      <a:schemeClr val="tx2">
                        <a:lumMod val="7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da-DK">
                      <a:solidFill>
                        <a:schemeClr val="tx2"/>
                      </a:solidFill>
                      <a:ea typeface="ＭＳ Ｐゴシック" pitchFamily="-97" charset="-128"/>
                    </a:endParaRPr>
                  </a:p>
                </p:txBody>
              </p:sp>
              <p:sp>
                <p:nvSpPr>
                  <p:cNvPr id="270" name="Line 3119"/>
                  <p:cNvSpPr>
                    <a:spLocks noChangeShapeType="1"/>
                  </p:cNvSpPr>
                  <p:nvPr/>
                </p:nvSpPr>
                <p:spPr bwMode="auto">
                  <a:xfrm>
                    <a:off x="7875804" y="1954760"/>
                    <a:ext cx="1493" cy="1493"/>
                  </a:xfrm>
                  <a:prstGeom prst="line">
                    <a:avLst/>
                  </a:prstGeom>
                  <a:grpFill/>
                  <a:ln w="6350">
                    <a:solidFill>
                      <a:schemeClr val="tx2">
                        <a:lumMod val="75000"/>
                      </a:schemeClr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da-DK">
                      <a:solidFill>
                        <a:schemeClr val="tx2"/>
                      </a:solidFill>
                      <a:ea typeface="ＭＳ Ｐゴシック" pitchFamily="-97" charset="-128"/>
                    </a:endParaRPr>
                  </a:p>
                </p:txBody>
              </p:sp>
              <p:sp>
                <p:nvSpPr>
                  <p:cNvPr id="271" name="Line 3120"/>
                  <p:cNvSpPr>
                    <a:spLocks noChangeShapeType="1"/>
                  </p:cNvSpPr>
                  <p:nvPr/>
                </p:nvSpPr>
                <p:spPr bwMode="auto">
                  <a:xfrm>
                    <a:off x="8240002" y="1742809"/>
                    <a:ext cx="1493" cy="1493"/>
                  </a:xfrm>
                  <a:prstGeom prst="line">
                    <a:avLst/>
                  </a:prstGeom>
                  <a:grpFill/>
                  <a:ln w="6350">
                    <a:solidFill>
                      <a:schemeClr val="tx2">
                        <a:lumMod val="75000"/>
                      </a:schemeClr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da-DK">
                      <a:solidFill>
                        <a:schemeClr val="tx2"/>
                      </a:solidFill>
                      <a:ea typeface="ＭＳ Ｐゴシック" pitchFamily="-97" charset="-128"/>
                    </a:endParaRPr>
                  </a:p>
                </p:txBody>
              </p:sp>
            </p:grpSp>
          </p:grpSp>
        </p:grpSp>
      </p:grpSp>
      <p:sp>
        <p:nvSpPr>
          <p:cNvPr id="532" name="Pladsholder til tekst 1"/>
          <p:cNvSpPr>
            <a:spLocks noGrp="1"/>
          </p:cNvSpPr>
          <p:nvPr>
            <p:ph type="body" idx="4294967295"/>
          </p:nvPr>
        </p:nvSpPr>
        <p:spPr>
          <a:xfrm>
            <a:off x="457200" y="123825"/>
            <a:ext cx="8229600" cy="1323975"/>
          </a:xfrm>
          <a:prstGeom prst="rect">
            <a:avLst/>
          </a:prstGeo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da-DK" sz="3600" dirty="0" smtClean="0">
                <a:latin typeface="Calibri" pitchFamily="-108" charset="0"/>
                <a:ea typeface="ＭＳ Ｐゴシック" pitchFamily="-108" charset="-128"/>
              </a:rPr>
              <a:t>Promise </a:t>
            </a:r>
            <a:r>
              <a:rPr lang="da-DK" sz="3600" dirty="0" smtClean="0">
                <a:latin typeface="Calibri" pitchFamily="-108" charset="0"/>
                <a:ea typeface="ＭＳ Ｐゴシック" pitchFamily="-108" charset="-128"/>
              </a:rPr>
              <a:t>Scholarship Programs</a:t>
            </a:r>
          </a:p>
          <a:p>
            <a:pPr algn="ctr">
              <a:buFont typeface="Arial" charset="0"/>
              <a:buNone/>
            </a:pPr>
            <a:r>
              <a:rPr lang="da-DK" sz="2800" dirty="0" smtClean="0">
                <a:latin typeface="Calibri" pitchFamily="-108" charset="0"/>
                <a:ea typeface="ＭＳ Ｐゴシック" pitchFamily="-108" charset="-128"/>
              </a:rPr>
              <a:t>(as of 2013)</a:t>
            </a:r>
          </a:p>
        </p:txBody>
      </p:sp>
      <p:sp>
        <p:nvSpPr>
          <p:cNvPr id="649" name="TextBox 648"/>
          <p:cNvSpPr txBox="1"/>
          <p:nvPr/>
        </p:nvSpPr>
        <p:spPr>
          <a:xfrm>
            <a:off x="5067300" y="2959101"/>
            <a:ext cx="124777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bg2">
                    <a:lumMod val="10000"/>
                  </a:schemeClr>
                </a:solidFill>
              </a:rPr>
              <a:t>Kalamazoo Promise</a:t>
            </a:r>
            <a:endParaRPr lang="en-US" sz="9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651" name="TextBox 650"/>
          <p:cNvSpPr txBox="1"/>
          <p:nvPr/>
        </p:nvSpPr>
        <p:spPr>
          <a:xfrm>
            <a:off x="4791075" y="3292476"/>
            <a:ext cx="94297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bg2">
                    <a:lumMod val="10000"/>
                  </a:schemeClr>
                </a:solidFill>
              </a:rPr>
              <a:t>College Bound</a:t>
            </a:r>
            <a:endParaRPr lang="en-US" sz="9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655" name="5-Point Star 654"/>
          <p:cNvSpPr/>
          <p:nvPr/>
        </p:nvSpPr>
        <p:spPr>
          <a:xfrm>
            <a:off x="5915026" y="3092449"/>
            <a:ext cx="190500" cy="180975"/>
          </a:xfrm>
          <a:prstGeom prst="star5">
            <a:avLst/>
          </a:prstGeom>
          <a:solidFill>
            <a:srgbClr val="99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656" name="5-Point Star 655"/>
          <p:cNvSpPr/>
          <p:nvPr/>
        </p:nvSpPr>
        <p:spPr>
          <a:xfrm>
            <a:off x="5686426" y="3254374"/>
            <a:ext cx="190500" cy="180975"/>
          </a:xfrm>
          <a:prstGeom prst="star5">
            <a:avLst/>
          </a:prstGeom>
          <a:solidFill>
            <a:srgbClr val="99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091" name="5-Point Star 1090"/>
          <p:cNvSpPr/>
          <p:nvPr/>
        </p:nvSpPr>
        <p:spPr>
          <a:xfrm>
            <a:off x="3438526" y="3797299"/>
            <a:ext cx="190500" cy="180975"/>
          </a:xfrm>
          <a:prstGeom prst="star5">
            <a:avLst/>
          </a:prstGeom>
          <a:solidFill>
            <a:srgbClr val="99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092" name="TextBox 1091"/>
          <p:cNvSpPr txBox="1"/>
          <p:nvPr/>
        </p:nvSpPr>
        <p:spPr>
          <a:xfrm>
            <a:off x="2657474" y="3616326"/>
            <a:ext cx="180022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bg2">
                    <a:lumMod val="10000"/>
                  </a:schemeClr>
                </a:solidFill>
              </a:rPr>
              <a:t>Denver Scholarship Foundation</a:t>
            </a:r>
            <a:endParaRPr lang="en-US" sz="9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093" name="5-Point Star 1092"/>
          <p:cNvSpPr/>
          <p:nvPr/>
        </p:nvSpPr>
        <p:spPr>
          <a:xfrm>
            <a:off x="5162551" y="4854574"/>
            <a:ext cx="190500" cy="180975"/>
          </a:xfrm>
          <a:prstGeom prst="star5">
            <a:avLst/>
          </a:prstGeom>
          <a:solidFill>
            <a:srgbClr val="99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094" name="TextBox 1093"/>
          <p:cNvSpPr txBox="1"/>
          <p:nvPr/>
        </p:nvSpPr>
        <p:spPr>
          <a:xfrm>
            <a:off x="4162424" y="4968876"/>
            <a:ext cx="114300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bg2">
                    <a:lumMod val="10000"/>
                  </a:schemeClr>
                </a:solidFill>
              </a:rPr>
              <a:t>El Dorado Promise </a:t>
            </a:r>
          </a:p>
        </p:txBody>
      </p:sp>
      <p:sp>
        <p:nvSpPr>
          <p:cNvPr id="1528" name="5-Point Star 1527"/>
          <p:cNvSpPr/>
          <p:nvPr/>
        </p:nvSpPr>
        <p:spPr>
          <a:xfrm>
            <a:off x="6086476" y="3082924"/>
            <a:ext cx="190500" cy="180975"/>
          </a:xfrm>
          <a:prstGeom prst="star5">
            <a:avLst/>
          </a:prstGeom>
          <a:solidFill>
            <a:srgbClr val="99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530" name="5-Point Star 1529"/>
          <p:cNvSpPr/>
          <p:nvPr/>
        </p:nvSpPr>
        <p:spPr>
          <a:xfrm>
            <a:off x="5181601" y="4825999"/>
            <a:ext cx="190500" cy="180975"/>
          </a:xfrm>
          <a:prstGeom prst="star5">
            <a:avLst/>
          </a:prstGeom>
          <a:solidFill>
            <a:srgbClr val="99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533" name="5-Point Star 1532"/>
          <p:cNvSpPr/>
          <p:nvPr/>
        </p:nvSpPr>
        <p:spPr>
          <a:xfrm>
            <a:off x="6800851" y="3168649"/>
            <a:ext cx="190500" cy="180975"/>
          </a:xfrm>
          <a:prstGeom prst="star5">
            <a:avLst/>
          </a:prstGeom>
          <a:solidFill>
            <a:srgbClr val="99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534" name="TextBox 1533"/>
          <p:cNvSpPr txBox="1"/>
          <p:nvPr/>
        </p:nvSpPr>
        <p:spPr>
          <a:xfrm>
            <a:off x="6886575" y="3159126"/>
            <a:ext cx="117157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bg2">
                    <a:lumMod val="10000"/>
                  </a:schemeClr>
                </a:solidFill>
              </a:rPr>
              <a:t>Pittsburgh Promise</a:t>
            </a:r>
            <a:endParaRPr lang="en-US" sz="9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535" name="5-Point Star 1534"/>
          <p:cNvSpPr/>
          <p:nvPr/>
        </p:nvSpPr>
        <p:spPr>
          <a:xfrm>
            <a:off x="5524501" y="3578224"/>
            <a:ext cx="190500" cy="180975"/>
          </a:xfrm>
          <a:prstGeom prst="star5">
            <a:avLst/>
          </a:prstGeom>
          <a:solidFill>
            <a:srgbClr val="99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536" name="TextBox 1535"/>
          <p:cNvSpPr txBox="1"/>
          <p:nvPr/>
        </p:nvSpPr>
        <p:spPr>
          <a:xfrm>
            <a:off x="5124449" y="3711576"/>
            <a:ext cx="103822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bg2">
                    <a:lumMod val="10000"/>
                  </a:schemeClr>
                </a:solidFill>
              </a:rPr>
              <a:t>Peoria Promise</a:t>
            </a:r>
            <a:endParaRPr lang="en-US" sz="9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537" name="5-Point Star 1536"/>
          <p:cNvSpPr/>
          <p:nvPr/>
        </p:nvSpPr>
        <p:spPr>
          <a:xfrm>
            <a:off x="6191251" y="2720974"/>
            <a:ext cx="190500" cy="180975"/>
          </a:xfrm>
          <a:prstGeom prst="star5">
            <a:avLst/>
          </a:prstGeom>
          <a:solidFill>
            <a:srgbClr val="99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538" name="TextBox 1537"/>
          <p:cNvSpPr txBox="1"/>
          <p:nvPr/>
        </p:nvSpPr>
        <p:spPr>
          <a:xfrm>
            <a:off x="6010275" y="2444751"/>
            <a:ext cx="124777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bg2">
                    <a:lumMod val="10000"/>
                  </a:schemeClr>
                </a:solidFill>
              </a:rPr>
              <a:t>Bay Commitment</a:t>
            </a:r>
            <a:endParaRPr lang="en-US" sz="9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541" name="5-Point Star 1540"/>
          <p:cNvSpPr/>
          <p:nvPr/>
        </p:nvSpPr>
        <p:spPr>
          <a:xfrm>
            <a:off x="5905501" y="2787649"/>
            <a:ext cx="190500" cy="180975"/>
          </a:xfrm>
          <a:prstGeom prst="star5">
            <a:avLst/>
          </a:prstGeom>
          <a:solidFill>
            <a:srgbClr val="99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542" name="TextBox 1541"/>
          <p:cNvSpPr txBox="1"/>
          <p:nvPr/>
        </p:nvSpPr>
        <p:spPr>
          <a:xfrm>
            <a:off x="4905375" y="2787651"/>
            <a:ext cx="11049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bg2">
                    <a:lumMod val="10000"/>
                  </a:schemeClr>
                </a:solidFill>
              </a:rPr>
              <a:t>Baldwin Promise</a:t>
            </a:r>
            <a:endParaRPr lang="en-US" sz="9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543" name="5-Point Star 1542"/>
          <p:cNvSpPr/>
          <p:nvPr/>
        </p:nvSpPr>
        <p:spPr>
          <a:xfrm>
            <a:off x="7134226" y="2597149"/>
            <a:ext cx="190500" cy="180975"/>
          </a:xfrm>
          <a:prstGeom prst="star5">
            <a:avLst/>
          </a:prstGeom>
          <a:solidFill>
            <a:srgbClr val="99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544" name="TextBox 1543"/>
          <p:cNvSpPr txBox="1"/>
          <p:nvPr/>
        </p:nvSpPr>
        <p:spPr>
          <a:xfrm>
            <a:off x="7058025" y="2482851"/>
            <a:ext cx="1800225" cy="238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bg2">
                    <a:lumMod val="10000"/>
                  </a:schemeClr>
                </a:solidFill>
              </a:rPr>
              <a:t>Syracuse Say Yes to Education</a:t>
            </a:r>
            <a:endParaRPr lang="en-US" sz="9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545" name="5-Point Star 1544"/>
          <p:cNvSpPr/>
          <p:nvPr/>
        </p:nvSpPr>
        <p:spPr>
          <a:xfrm>
            <a:off x="6962776" y="3340099"/>
            <a:ext cx="190500" cy="180975"/>
          </a:xfrm>
          <a:prstGeom prst="star5">
            <a:avLst/>
          </a:prstGeom>
          <a:solidFill>
            <a:srgbClr val="99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546" name="TextBox 1545"/>
          <p:cNvSpPr txBox="1"/>
          <p:nvPr/>
        </p:nvSpPr>
        <p:spPr>
          <a:xfrm>
            <a:off x="7067550" y="3321051"/>
            <a:ext cx="117157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bg2">
                    <a:lumMod val="10000"/>
                  </a:schemeClr>
                </a:solidFill>
              </a:rPr>
              <a:t>Garrett County</a:t>
            </a:r>
            <a:endParaRPr lang="en-US" sz="9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547" name="5-Point Star 1546"/>
          <p:cNvSpPr/>
          <p:nvPr/>
        </p:nvSpPr>
        <p:spPr>
          <a:xfrm>
            <a:off x="7591426" y="2816224"/>
            <a:ext cx="190500" cy="180975"/>
          </a:xfrm>
          <a:prstGeom prst="star5">
            <a:avLst/>
          </a:prstGeom>
          <a:solidFill>
            <a:srgbClr val="99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548" name="TextBox 1547"/>
          <p:cNvSpPr txBox="1"/>
          <p:nvPr/>
        </p:nvSpPr>
        <p:spPr>
          <a:xfrm>
            <a:off x="7705725" y="2978151"/>
            <a:ext cx="12763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bg2">
                    <a:lumMod val="10000"/>
                  </a:schemeClr>
                </a:solidFill>
              </a:rPr>
              <a:t>New Haven Promise</a:t>
            </a:r>
            <a:endParaRPr lang="en-US" sz="9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549" name="5-Point Star 1548"/>
          <p:cNvSpPr/>
          <p:nvPr/>
        </p:nvSpPr>
        <p:spPr>
          <a:xfrm>
            <a:off x="5133976" y="4645024"/>
            <a:ext cx="190500" cy="180975"/>
          </a:xfrm>
          <a:prstGeom prst="star5">
            <a:avLst/>
          </a:prstGeom>
          <a:solidFill>
            <a:srgbClr val="99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550" name="TextBox 1549"/>
          <p:cNvSpPr txBox="1"/>
          <p:nvPr/>
        </p:nvSpPr>
        <p:spPr>
          <a:xfrm>
            <a:off x="4686299" y="4454526"/>
            <a:ext cx="129540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bg2">
                    <a:lumMod val="10000"/>
                  </a:schemeClr>
                </a:solidFill>
              </a:rPr>
              <a:t>Arkadelphia Promise</a:t>
            </a:r>
            <a:endParaRPr lang="en-US" sz="9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551" name="5-Point Star 1550"/>
          <p:cNvSpPr/>
          <p:nvPr/>
        </p:nvSpPr>
        <p:spPr>
          <a:xfrm>
            <a:off x="5467351" y="4654549"/>
            <a:ext cx="190500" cy="180975"/>
          </a:xfrm>
          <a:prstGeom prst="star5">
            <a:avLst/>
          </a:prstGeom>
          <a:solidFill>
            <a:srgbClr val="99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552" name="TextBox 1551"/>
          <p:cNvSpPr txBox="1"/>
          <p:nvPr/>
        </p:nvSpPr>
        <p:spPr>
          <a:xfrm>
            <a:off x="5581649" y="4645026"/>
            <a:ext cx="129540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bg2">
                    <a:lumMod val="10000"/>
                  </a:schemeClr>
                </a:solidFill>
              </a:rPr>
              <a:t>Great River Promise</a:t>
            </a:r>
            <a:endParaRPr lang="en-US" sz="9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553" name="5-Point Star 1552"/>
          <p:cNvSpPr/>
          <p:nvPr/>
        </p:nvSpPr>
        <p:spPr>
          <a:xfrm>
            <a:off x="5153026" y="4749799"/>
            <a:ext cx="190500" cy="180975"/>
          </a:xfrm>
          <a:prstGeom prst="star5">
            <a:avLst/>
          </a:prstGeom>
          <a:solidFill>
            <a:srgbClr val="99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554" name="TextBox 1553"/>
          <p:cNvSpPr txBox="1"/>
          <p:nvPr/>
        </p:nvSpPr>
        <p:spPr>
          <a:xfrm>
            <a:off x="4000499" y="4749801"/>
            <a:ext cx="117157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bg2">
                    <a:lumMod val="10000"/>
                  </a:schemeClr>
                </a:solidFill>
              </a:rPr>
              <a:t>Sparkman Promise</a:t>
            </a:r>
            <a:endParaRPr lang="en-US" sz="9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555" name="5-Point Star 1554"/>
          <p:cNvSpPr/>
          <p:nvPr/>
        </p:nvSpPr>
        <p:spPr>
          <a:xfrm>
            <a:off x="5848351" y="3130549"/>
            <a:ext cx="190500" cy="180975"/>
          </a:xfrm>
          <a:prstGeom prst="star5">
            <a:avLst/>
          </a:prstGeom>
          <a:solidFill>
            <a:srgbClr val="99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556" name="TextBox 1555"/>
          <p:cNvSpPr txBox="1"/>
          <p:nvPr/>
        </p:nvSpPr>
        <p:spPr>
          <a:xfrm>
            <a:off x="4514851" y="3073401"/>
            <a:ext cx="1447800" cy="238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bg2">
                    <a:lumMod val="10000"/>
                  </a:schemeClr>
                </a:solidFill>
              </a:rPr>
              <a:t>Benton Harbor Promise</a:t>
            </a:r>
            <a:endParaRPr lang="en-US" sz="9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557" name="5-Point Star 1556"/>
          <p:cNvSpPr/>
          <p:nvPr/>
        </p:nvSpPr>
        <p:spPr>
          <a:xfrm>
            <a:off x="6257926" y="2940049"/>
            <a:ext cx="190500" cy="180975"/>
          </a:xfrm>
          <a:prstGeom prst="star5">
            <a:avLst/>
          </a:prstGeom>
          <a:solidFill>
            <a:srgbClr val="99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558" name="TextBox 1557"/>
          <p:cNvSpPr txBox="1"/>
          <p:nvPr/>
        </p:nvSpPr>
        <p:spPr>
          <a:xfrm>
            <a:off x="6372225" y="2930526"/>
            <a:ext cx="117157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bg2">
                    <a:lumMod val="10000"/>
                  </a:schemeClr>
                </a:solidFill>
              </a:rPr>
              <a:t>Pontiac Promise </a:t>
            </a:r>
            <a:endParaRPr lang="en-US" sz="9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652" name="TextBox 651"/>
          <p:cNvSpPr txBox="1"/>
          <p:nvPr/>
        </p:nvSpPr>
        <p:spPr>
          <a:xfrm>
            <a:off x="5276849" y="4921251"/>
            <a:ext cx="122872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bg2">
                    <a:lumMod val="10000"/>
                  </a:schemeClr>
                </a:solidFill>
              </a:rPr>
              <a:t>Leopard Challenge</a:t>
            </a:r>
          </a:p>
        </p:txBody>
      </p:sp>
      <p:sp>
        <p:nvSpPr>
          <p:cNvPr id="653" name="5-Point Star 652"/>
          <p:cNvSpPr/>
          <p:nvPr/>
        </p:nvSpPr>
        <p:spPr>
          <a:xfrm>
            <a:off x="5848351" y="2654299"/>
            <a:ext cx="190500" cy="180975"/>
          </a:xfrm>
          <a:prstGeom prst="star5">
            <a:avLst/>
          </a:prstGeom>
          <a:solidFill>
            <a:srgbClr val="99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654" name="TextBox 653"/>
          <p:cNvSpPr txBox="1"/>
          <p:nvPr/>
        </p:nvSpPr>
        <p:spPr>
          <a:xfrm>
            <a:off x="4838700" y="2616201"/>
            <a:ext cx="119062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bg2">
                    <a:lumMod val="10000"/>
                  </a:schemeClr>
                </a:solidFill>
              </a:rPr>
              <a:t>Northport Promise</a:t>
            </a:r>
            <a:endParaRPr lang="en-US" sz="9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657" name="5-Point Star 656"/>
          <p:cNvSpPr/>
          <p:nvPr/>
        </p:nvSpPr>
        <p:spPr>
          <a:xfrm>
            <a:off x="1485901" y="4635499"/>
            <a:ext cx="190500" cy="180975"/>
          </a:xfrm>
          <a:prstGeom prst="star5">
            <a:avLst/>
          </a:prstGeom>
          <a:solidFill>
            <a:srgbClr val="99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658" name="5-Point Star 657"/>
          <p:cNvSpPr/>
          <p:nvPr/>
        </p:nvSpPr>
        <p:spPr>
          <a:xfrm>
            <a:off x="1152526" y="3778249"/>
            <a:ext cx="190500" cy="180975"/>
          </a:xfrm>
          <a:prstGeom prst="star5">
            <a:avLst/>
          </a:prstGeom>
          <a:solidFill>
            <a:srgbClr val="99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659" name="TextBox 658"/>
          <p:cNvSpPr txBox="1"/>
          <p:nvPr/>
        </p:nvSpPr>
        <p:spPr>
          <a:xfrm>
            <a:off x="1123949" y="3559176"/>
            <a:ext cx="139065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bg2">
                    <a:lumMod val="10000"/>
                  </a:schemeClr>
                </a:solidFill>
              </a:rPr>
              <a:t>San Francisco Promise</a:t>
            </a:r>
            <a:endParaRPr lang="en-US" sz="9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660" name="TextBox 659"/>
          <p:cNvSpPr txBox="1"/>
          <p:nvPr/>
        </p:nvSpPr>
        <p:spPr>
          <a:xfrm>
            <a:off x="1428750" y="4416425"/>
            <a:ext cx="109537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bg2">
                    <a:lumMod val="10000"/>
                  </a:schemeClr>
                </a:solidFill>
              </a:rPr>
              <a:t>Ventura Promise</a:t>
            </a:r>
            <a:endParaRPr lang="en-US" sz="9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661" name="5-Point Star 660"/>
          <p:cNvSpPr/>
          <p:nvPr/>
        </p:nvSpPr>
        <p:spPr>
          <a:xfrm>
            <a:off x="2466976" y="4883149"/>
            <a:ext cx="190500" cy="180975"/>
          </a:xfrm>
          <a:prstGeom prst="star5">
            <a:avLst/>
          </a:prstGeom>
          <a:solidFill>
            <a:srgbClr val="99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662" name="TextBox 661"/>
          <p:cNvSpPr txBox="1"/>
          <p:nvPr/>
        </p:nvSpPr>
        <p:spPr>
          <a:xfrm>
            <a:off x="2152649" y="4692651"/>
            <a:ext cx="146685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bg2">
                    <a:lumMod val="10000"/>
                  </a:schemeClr>
                </a:solidFill>
              </a:rPr>
              <a:t>Promise for the Future</a:t>
            </a:r>
            <a:endParaRPr lang="en-US" sz="9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663" name="5-Point Star 662"/>
          <p:cNvSpPr/>
          <p:nvPr/>
        </p:nvSpPr>
        <p:spPr>
          <a:xfrm>
            <a:off x="5895976" y="4121149"/>
            <a:ext cx="190500" cy="180975"/>
          </a:xfrm>
          <a:prstGeom prst="star5">
            <a:avLst/>
          </a:prstGeom>
          <a:solidFill>
            <a:srgbClr val="99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664" name="TextBox 663"/>
          <p:cNvSpPr txBox="1"/>
          <p:nvPr/>
        </p:nvSpPr>
        <p:spPr>
          <a:xfrm>
            <a:off x="5962649" y="4168775"/>
            <a:ext cx="1238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solidFill>
                  <a:schemeClr val="bg2">
                    <a:lumMod val="10000"/>
                  </a:schemeClr>
                </a:solidFill>
              </a:rPr>
              <a:t>Hopkinsville Rotary    Scholars</a:t>
            </a:r>
            <a:endParaRPr lang="en-US" sz="9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665" name="TextBox 664"/>
          <p:cNvSpPr txBox="1"/>
          <p:nvPr/>
        </p:nvSpPr>
        <p:spPr>
          <a:xfrm>
            <a:off x="3543301" y="2549526"/>
            <a:ext cx="119062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err="1" smtClean="0">
                <a:solidFill>
                  <a:schemeClr val="bg2">
                    <a:lumMod val="10000"/>
                  </a:schemeClr>
                </a:solidFill>
              </a:rPr>
              <a:t>LaCrosse</a:t>
            </a:r>
            <a:r>
              <a:rPr lang="en-US" sz="900" dirty="0" smtClean="0">
                <a:solidFill>
                  <a:schemeClr val="bg2">
                    <a:lumMod val="10000"/>
                  </a:schemeClr>
                </a:solidFill>
              </a:rPr>
              <a:t> Promise</a:t>
            </a:r>
            <a:endParaRPr lang="en-US" sz="9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666" name="5-Point Star 665"/>
          <p:cNvSpPr/>
          <p:nvPr/>
        </p:nvSpPr>
        <p:spPr>
          <a:xfrm>
            <a:off x="6276976" y="3101974"/>
            <a:ext cx="190500" cy="180975"/>
          </a:xfrm>
          <a:prstGeom prst="star5">
            <a:avLst/>
          </a:prstGeom>
          <a:solidFill>
            <a:srgbClr val="99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650" name="5-Point Star 649"/>
          <p:cNvSpPr/>
          <p:nvPr/>
        </p:nvSpPr>
        <p:spPr>
          <a:xfrm>
            <a:off x="6105526" y="2578099"/>
            <a:ext cx="190500" cy="180975"/>
          </a:xfrm>
          <a:prstGeom prst="star5">
            <a:avLst/>
          </a:prstGeom>
          <a:solidFill>
            <a:srgbClr val="99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668" name="TextBox 667"/>
          <p:cNvSpPr txBox="1"/>
          <p:nvPr/>
        </p:nvSpPr>
        <p:spPr>
          <a:xfrm>
            <a:off x="6248400" y="2625726"/>
            <a:ext cx="124777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bg2">
                    <a:lumMod val="10000"/>
                  </a:schemeClr>
                </a:solidFill>
              </a:rPr>
              <a:t>Saginaw Promise</a:t>
            </a:r>
            <a:endParaRPr lang="en-US" sz="9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670" name="5-Point Star 669"/>
          <p:cNvSpPr/>
          <p:nvPr/>
        </p:nvSpPr>
        <p:spPr>
          <a:xfrm>
            <a:off x="6076951" y="2835274"/>
            <a:ext cx="190500" cy="180975"/>
          </a:xfrm>
          <a:prstGeom prst="star5">
            <a:avLst/>
          </a:prstGeom>
          <a:solidFill>
            <a:srgbClr val="99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671" name="TextBox 670"/>
          <p:cNvSpPr txBox="1"/>
          <p:nvPr/>
        </p:nvSpPr>
        <p:spPr>
          <a:xfrm>
            <a:off x="6267449" y="2787650"/>
            <a:ext cx="111442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bg2">
                    <a:lumMod val="10000"/>
                  </a:schemeClr>
                </a:solidFill>
              </a:rPr>
              <a:t>Lansing Promise</a:t>
            </a:r>
            <a:endParaRPr lang="en-US" sz="9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672" name="5-Point Star 671"/>
          <p:cNvSpPr/>
          <p:nvPr/>
        </p:nvSpPr>
        <p:spPr>
          <a:xfrm>
            <a:off x="6248401" y="5226049"/>
            <a:ext cx="190500" cy="180975"/>
          </a:xfrm>
          <a:prstGeom prst="star5">
            <a:avLst/>
          </a:prstGeom>
          <a:solidFill>
            <a:srgbClr val="99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111" name="TextBox 1110"/>
          <p:cNvSpPr txBox="1"/>
          <p:nvPr/>
        </p:nvSpPr>
        <p:spPr>
          <a:xfrm>
            <a:off x="6362699" y="5197476"/>
            <a:ext cx="1800226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bg2">
                    <a:lumMod val="10000"/>
                  </a:schemeClr>
                </a:solidFill>
              </a:rPr>
              <a:t>Pensacola Pledge Scholars</a:t>
            </a:r>
            <a:endParaRPr lang="en-US" sz="9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667" name="TextBox 666"/>
          <p:cNvSpPr txBox="1"/>
          <p:nvPr/>
        </p:nvSpPr>
        <p:spPr>
          <a:xfrm>
            <a:off x="6343649" y="3054350"/>
            <a:ext cx="124777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bg2">
                    <a:lumMod val="10000"/>
                  </a:schemeClr>
                </a:solidFill>
              </a:rPr>
              <a:t>Detroit Scholarship</a:t>
            </a:r>
            <a:endParaRPr lang="en-US" sz="9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669" name="TextBox 668"/>
          <p:cNvSpPr txBox="1"/>
          <p:nvPr/>
        </p:nvSpPr>
        <p:spPr>
          <a:xfrm>
            <a:off x="5734049" y="3282950"/>
            <a:ext cx="111442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bg2">
                    <a:lumMod val="10000"/>
                  </a:schemeClr>
                </a:solidFill>
              </a:rPr>
              <a:t>Jackson Legacy</a:t>
            </a:r>
            <a:endParaRPr lang="en-US" sz="9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673" name="5-Point Star 672"/>
          <p:cNvSpPr/>
          <p:nvPr/>
        </p:nvSpPr>
        <p:spPr>
          <a:xfrm>
            <a:off x="4619626" y="2559049"/>
            <a:ext cx="190500" cy="180975"/>
          </a:xfrm>
          <a:prstGeom prst="star5">
            <a:avLst/>
          </a:prstGeom>
          <a:solidFill>
            <a:srgbClr val="99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674" name="Picture 2"/>
          <p:cNvPicPr>
            <a:picLocks noChangeAspect="1" noChangeArrowheads="1"/>
          </p:cNvPicPr>
          <p:nvPr/>
        </p:nvPicPr>
        <p:blipFill>
          <a:blip r:embed="rId2" cstate="print"/>
          <a:srcRect r="35555"/>
          <a:stretch>
            <a:fillRect/>
          </a:stretch>
        </p:blipFill>
        <p:spPr bwMode="auto">
          <a:xfrm>
            <a:off x="0" y="6532576"/>
            <a:ext cx="22098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 r="35555"/>
          <a:stretch>
            <a:fillRect/>
          </a:stretch>
        </p:blipFill>
        <p:spPr bwMode="auto">
          <a:xfrm>
            <a:off x="0" y="6532576"/>
            <a:ext cx="22098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1600200"/>
          <a:ext cx="8153400" cy="4800600"/>
        </p:xfrm>
        <a:graphic>
          <a:graphicData uri="http://schemas.openxmlformats.org/drawingml/2006/table">
            <a:tbl>
              <a:tblPr/>
              <a:tblGrid>
                <a:gridCol w="1321233"/>
                <a:gridCol w="1186503"/>
                <a:gridCol w="2894543"/>
                <a:gridCol w="2751121"/>
              </a:tblGrid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Student Eligibility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Limited**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Universal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2024">
                <a:tc rowSpan="18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College and Universities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Restrictive*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20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Peoria Promise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20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Bay Commitment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Jackson Legacy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20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Rockford Promise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Ventura Promise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20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Promise for the Future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Great River Promise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20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Hopkinsville Rotary Scholars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Pensacola Pledge Scholars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20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Montgomery County (OH) Promise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Detroit Scholarship Fund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20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20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Expansive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20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College Bound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Kalamazoo Promise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20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Denver Scholarship Foundation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El Dorado Promise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20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Pittsburgh Promise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Syracuse Say Yes to Education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20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New Haven Promise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Michigan Promise Zones (5)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20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Arkadelphia Promise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Northport Promise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20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Sparkman Promise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LaCrosse Promise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20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Leopard Challenge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20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*Scholarship can only be used at one school/college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**GPA and/or attendance requirements; in a few cases, income limitations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2024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" name="Pladsholder til tekst 1"/>
          <p:cNvSpPr txBox="1">
            <a:spLocks/>
          </p:cNvSpPr>
          <p:nvPr/>
        </p:nvSpPr>
        <p:spPr bwMode="auto">
          <a:xfrm>
            <a:off x="457200" y="123825"/>
            <a:ext cx="82296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a-DK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108" charset="0"/>
                <a:ea typeface="ＭＳ Ｐゴシック" pitchFamily="-108" charset="-128"/>
                <a:cs typeface="+mn-cs"/>
              </a:rPr>
              <a:t>A possible typology</a:t>
            </a:r>
            <a:r>
              <a:rPr kumimoji="0" lang="da-DK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108" charset="0"/>
                <a:ea typeface="ＭＳ Ｐゴシック" pitchFamily="-108" charset="-128"/>
                <a:cs typeface="+mn-cs"/>
              </a:rPr>
              <a:t> of Promise programs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da-DK" sz="3600" dirty="0" smtClean="0">
                <a:latin typeface="Calibri" pitchFamily="-108" charset="0"/>
                <a:ea typeface="ＭＳ Ｐゴシック" pitchFamily="-108" charset="-128"/>
              </a:rPr>
              <a:t>f</a:t>
            </a:r>
            <a:r>
              <a:rPr lang="da-DK" sz="3600" baseline="0" dirty="0" smtClean="0">
                <a:latin typeface="Calibri" pitchFamily="-108" charset="0"/>
                <a:ea typeface="ＭＳ Ｐゴシック" pitchFamily="-108" charset="-128"/>
              </a:rPr>
              <a:t>or</a:t>
            </a:r>
            <a:r>
              <a:rPr lang="da-DK" sz="3600" dirty="0" smtClean="0">
                <a:latin typeface="Calibri" pitchFamily="-108" charset="0"/>
                <a:ea typeface="ＭＳ Ｐゴシック" pitchFamily="-108" charset="-128"/>
              </a:rPr>
              <a:t> comparative analysis</a:t>
            </a:r>
            <a:endParaRPr kumimoji="0" lang="da-DK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-108" charset="0"/>
              <a:ea typeface="ＭＳ Ｐゴシック" pitchFamily="-108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ekst 1"/>
          <p:cNvSpPr txBox="1">
            <a:spLocks/>
          </p:cNvSpPr>
          <p:nvPr/>
        </p:nvSpPr>
        <p:spPr bwMode="auto">
          <a:xfrm>
            <a:off x="457200" y="152400"/>
            <a:ext cx="82296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a-DK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108" charset="0"/>
                <a:ea typeface="ＭＳ Ｐゴシック" pitchFamily="-108" charset="-128"/>
                <a:cs typeface="+mn-cs"/>
              </a:rPr>
              <a:t>The problem – a disjunct 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da-DK" sz="3600" noProof="0" dirty="0" smtClean="0">
                <a:latin typeface="Calibri" pitchFamily="-108" charset="0"/>
                <a:ea typeface="ＭＳ Ｐゴシック" pitchFamily="-108" charset="-128"/>
              </a:rPr>
              <a:t>between policy and research</a:t>
            </a:r>
            <a:endParaRPr kumimoji="0" lang="da-DK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-108" charset="0"/>
              <a:ea typeface="ＭＳ Ｐゴシック" pitchFamily="-108" charset="-128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da-DK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-108" charset="0"/>
              <a:ea typeface="ＭＳ Ｐゴシック" pitchFamily="-108" charset="-128"/>
              <a:cs typeface="+mn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Research to date is limited and non-comparative.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Communities are replicating the Promise model without 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n 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empirical basis for doing so.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Programs are being created without a good understanding of how program design relates to goals and outcomes.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Stakeholders are eager for data and findings that do not yet exist.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Strong danger that programs will over-promise and under-deliver.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stitute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institute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0000"/>
      </a:accent1>
      <a:accent2>
        <a:srgbClr val="002060"/>
      </a:accent2>
      <a:accent3>
        <a:srgbClr val="FFFFFF"/>
      </a:accent3>
      <a:accent4>
        <a:srgbClr val="000000"/>
      </a:accent4>
      <a:accent5>
        <a:srgbClr val="CAAAAA"/>
      </a:accent5>
      <a:accent6>
        <a:srgbClr val="001C56"/>
      </a:accent6>
      <a:hlink>
        <a:srgbClr val="009999"/>
      </a:hlink>
      <a:folHlink>
        <a:srgbClr val="99CC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institute2</Template>
  <TotalTime>0</TotalTime>
  <Words>787</Words>
  <Application>Microsoft Office PowerPoint</Application>
  <PresentationFormat>On-screen Show (4:3)</PresentationFormat>
  <Paragraphs>216</Paragraphs>
  <Slides>11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institute2</vt:lpstr>
      <vt:lpstr>1_institute2</vt:lpstr>
      <vt:lpstr>Custom Design</vt:lpstr>
      <vt:lpstr>An Introduction to Promise Scholarship Programs</vt:lpstr>
      <vt:lpstr>Defining Promise Programs</vt:lpstr>
      <vt:lpstr>Defining Promise programs … is harder than it seems</vt:lpstr>
      <vt:lpstr>A working definition</vt:lpstr>
      <vt:lpstr>The Promise movement</vt:lpstr>
      <vt:lpstr>Slide 5</vt:lpstr>
      <vt:lpstr>Slide 6</vt:lpstr>
      <vt:lpstr>Slide 7</vt:lpstr>
      <vt:lpstr>Slide 8</vt:lpstr>
      <vt:lpstr>How we can help –  developing a Promise research agenda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2012-06-19T18:58:14Z</dcterms:created>
  <dcterms:modified xsi:type="dcterms:W3CDTF">2013-10-10T15:00:56Z</dcterms:modified>
</cp:coreProperties>
</file>